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068F11-F9A0-4890-A879-AB7498CF85E8}" v="1" dt="2024-12-31T14:36:41.8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ji Varghese" userId="b6635ce32d741a41" providerId="LiveId" clId="{1A14711A-71D6-45E3-940E-1018AEF0CDC4}"/>
    <pc:docChg chg="modSld">
      <pc:chgData name="Shaji Varghese" userId="b6635ce32d741a41" providerId="LiveId" clId="{1A14711A-71D6-45E3-940E-1018AEF0CDC4}" dt="2024-08-04T13:04:18.001" v="4" actId="113"/>
      <pc:docMkLst>
        <pc:docMk/>
      </pc:docMkLst>
      <pc:sldChg chg="modSp mod">
        <pc:chgData name="Shaji Varghese" userId="b6635ce32d741a41" providerId="LiveId" clId="{1A14711A-71D6-45E3-940E-1018AEF0CDC4}" dt="2024-08-04T13:03:55.844" v="0" actId="113"/>
        <pc:sldMkLst>
          <pc:docMk/>
          <pc:sldMk cId="3475607532" sldId="257"/>
        </pc:sldMkLst>
      </pc:sldChg>
      <pc:sldChg chg="modSp mod">
        <pc:chgData name="Shaji Varghese" userId="b6635ce32d741a41" providerId="LiveId" clId="{1A14711A-71D6-45E3-940E-1018AEF0CDC4}" dt="2024-08-04T13:04:01.596" v="1" actId="113"/>
        <pc:sldMkLst>
          <pc:docMk/>
          <pc:sldMk cId="141448118" sldId="258"/>
        </pc:sldMkLst>
      </pc:sldChg>
      <pc:sldChg chg="modSp mod">
        <pc:chgData name="Shaji Varghese" userId="b6635ce32d741a41" providerId="LiveId" clId="{1A14711A-71D6-45E3-940E-1018AEF0CDC4}" dt="2024-08-04T13:04:07.115" v="2" actId="113"/>
        <pc:sldMkLst>
          <pc:docMk/>
          <pc:sldMk cId="1483282626" sldId="259"/>
        </pc:sldMkLst>
      </pc:sldChg>
      <pc:sldChg chg="modSp mod">
        <pc:chgData name="Shaji Varghese" userId="b6635ce32d741a41" providerId="LiveId" clId="{1A14711A-71D6-45E3-940E-1018AEF0CDC4}" dt="2024-08-04T13:04:11.783" v="3" actId="113"/>
        <pc:sldMkLst>
          <pc:docMk/>
          <pc:sldMk cId="3765750791" sldId="260"/>
        </pc:sldMkLst>
      </pc:sldChg>
      <pc:sldChg chg="modSp mod">
        <pc:chgData name="Shaji Varghese" userId="b6635ce32d741a41" providerId="LiveId" clId="{1A14711A-71D6-45E3-940E-1018AEF0CDC4}" dt="2024-08-04T13:04:18.001" v="4" actId="113"/>
        <pc:sldMkLst>
          <pc:docMk/>
          <pc:sldMk cId="501710546" sldId="261"/>
        </pc:sldMkLst>
      </pc:sldChg>
    </pc:docChg>
  </pc:docChgLst>
  <pc:docChgLst>
    <pc:chgData name="Christie Shaji" userId="5d1578076b518fb4" providerId="LiveId" clId="{73CE213D-27DC-4A08-A7BC-93914BC86099}"/>
    <pc:docChg chg="undo custSel addSld delSld modSld">
      <pc:chgData name="Christie Shaji" userId="5d1578076b518fb4" providerId="LiveId" clId="{73CE213D-27DC-4A08-A7BC-93914BC86099}" dt="2023-12-13T04:43:20.772" v="97" actId="27636"/>
      <pc:docMkLst>
        <pc:docMk/>
      </pc:docMkLst>
      <pc:sldChg chg="delSp modSp new del mod">
        <pc:chgData name="Christie Shaji" userId="5d1578076b518fb4" providerId="LiveId" clId="{73CE213D-27DC-4A08-A7BC-93914BC86099}" dt="2023-12-13T04:37:10.479" v="3" actId="47"/>
        <pc:sldMkLst>
          <pc:docMk/>
          <pc:sldMk cId="155940985" sldId="256"/>
        </pc:sldMkLst>
      </pc:sldChg>
      <pc:sldChg chg="modSp mod">
        <pc:chgData name="Christie Shaji" userId="5d1578076b518fb4" providerId="LiveId" clId="{73CE213D-27DC-4A08-A7BC-93914BC86099}" dt="2023-12-13T04:39:28.915" v="21" actId="255"/>
        <pc:sldMkLst>
          <pc:docMk/>
          <pc:sldMk cId="3475607532" sldId="257"/>
        </pc:sldMkLst>
      </pc:sldChg>
      <pc:sldChg chg="modSp add mod">
        <pc:chgData name="Christie Shaji" userId="5d1578076b518fb4" providerId="LiveId" clId="{73CE213D-27DC-4A08-A7BC-93914BC86099}" dt="2023-12-13T04:41:36.736" v="79" actId="14100"/>
        <pc:sldMkLst>
          <pc:docMk/>
          <pc:sldMk cId="141448118" sldId="258"/>
        </pc:sldMkLst>
      </pc:sldChg>
      <pc:sldChg chg="modSp add mod">
        <pc:chgData name="Christie Shaji" userId="5d1578076b518fb4" providerId="LiveId" clId="{73CE213D-27DC-4A08-A7BC-93914BC86099}" dt="2023-12-13T04:42:53.649" v="89" actId="27636"/>
        <pc:sldMkLst>
          <pc:docMk/>
          <pc:sldMk cId="1483282626" sldId="259"/>
        </pc:sldMkLst>
      </pc:sldChg>
      <pc:sldChg chg="modSp add mod">
        <pc:chgData name="Christie Shaji" userId="5d1578076b518fb4" providerId="LiveId" clId="{73CE213D-27DC-4A08-A7BC-93914BC86099}" dt="2023-12-13T04:43:08.391" v="93" actId="27636"/>
        <pc:sldMkLst>
          <pc:docMk/>
          <pc:sldMk cId="3765750791" sldId="260"/>
        </pc:sldMkLst>
      </pc:sldChg>
      <pc:sldChg chg="modSp add mod">
        <pc:chgData name="Christie Shaji" userId="5d1578076b518fb4" providerId="LiveId" clId="{73CE213D-27DC-4A08-A7BC-93914BC86099}" dt="2023-12-13T04:43:20.772" v="97" actId="27636"/>
        <pc:sldMkLst>
          <pc:docMk/>
          <pc:sldMk cId="501710546" sldId="261"/>
        </pc:sldMkLst>
      </pc:sldChg>
    </pc:docChg>
  </pc:docChgLst>
  <pc:docChgLst>
    <pc:chgData name="Christie Shaji" userId="5d1578076b518fb4" providerId="LiveId" clId="{FE068F11-F9A0-4890-A879-AB7498CF85E8}"/>
    <pc:docChg chg="modSld">
      <pc:chgData name="Christie Shaji" userId="5d1578076b518fb4" providerId="LiveId" clId="{FE068F11-F9A0-4890-A879-AB7498CF85E8}" dt="2024-12-31T14:35:58.021" v="25" actId="113"/>
      <pc:docMkLst>
        <pc:docMk/>
      </pc:docMkLst>
      <pc:sldChg chg="modSp mod">
        <pc:chgData name="Christie Shaji" userId="5d1578076b518fb4" providerId="LiveId" clId="{FE068F11-F9A0-4890-A879-AB7498CF85E8}" dt="2024-12-31T14:35:58.021" v="25" actId="113"/>
        <pc:sldMkLst>
          <pc:docMk/>
          <pc:sldMk cId="3475607532" sldId="257"/>
        </pc:sldMkLst>
        <pc:spChg chg="mod">
          <ac:chgData name="Christie Shaji" userId="5d1578076b518fb4" providerId="LiveId" clId="{FE068F11-F9A0-4890-A879-AB7498CF85E8}" dt="2024-12-31T14:35:19.537" v="12" actId="255"/>
          <ac:spMkLst>
            <pc:docMk/>
            <pc:sldMk cId="3475607532" sldId="257"/>
            <ac:spMk id="2" creationId="{0164B296-4104-9BA0-A851-F9D5313D858F}"/>
          </ac:spMkLst>
        </pc:spChg>
        <pc:spChg chg="mod">
          <ac:chgData name="Christie Shaji" userId="5d1578076b518fb4" providerId="LiveId" clId="{FE068F11-F9A0-4890-A879-AB7498CF85E8}" dt="2024-12-31T14:35:58.021" v="25" actId="113"/>
          <ac:spMkLst>
            <pc:docMk/>
            <pc:sldMk cId="3475607532" sldId="257"/>
            <ac:spMk id="4" creationId="{D61066B0-2507-4052-EC00-F8CE18E92E01}"/>
          </ac:spMkLst>
        </pc:spChg>
      </pc:sldChg>
      <pc:sldChg chg="modSp mod">
        <pc:chgData name="Christie Shaji" userId="5d1578076b518fb4" providerId="LiveId" clId="{FE068F11-F9A0-4890-A879-AB7498CF85E8}" dt="2024-12-31T14:35:28.588" v="15" actId="404"/>
        <pc:sldMkLst>
          <pc:docMk/>
          <pc:sldMk cId="141448118" sldId="258"/>
        </pc:sldMkLst>
        <pc:spChg chg="mod">
          <ac:chgData name="Christie Shaji" userId="5d1578076b518fb4" providerId="LiveId" clId="{FE068F11-F9A0-4890-A879-AB7498CF85E8}" dt="2024-12-31T14:35:28.588" v="15" actId="404"/>
          <ac:spMkLst>
            <pc:docMk/>
            <pc:sldMk cId="141448118" sldId="258"/>
            <ac:spMk id="2" creationId="{0164B296-4104-9BA0-A851-F9D5313D858F}"/>
          </ac:spMkLst>
        </pc:spChg>
        <pc:spChg chg="mod">
          <ac:chgData name="Christie Shaji" userId="5d1578076b518fb4" providerId="LiveId" clId="{FE068F11-F9A0-4890-A879-AB7498CF85E8}" dt="2024-12-31T14:35:02.851" v="9" actId="113"/>
          <ac:spMkLst>
            <pc:docMk/>
            <pc:sldMk cId="141448118" sldId="258"/>
            <ac:spMk id="4" creationId="{D61066B0-2507-4052-EC00-F8CE18E92E01}"/>
          </ac:spMkLst>
        </pc:spChg>
      </pc:sldChg>
      <pc:sldChg chg="modSp mod">
        <pc:chgData name="Christie Shaji" userId="5d1578076b518fb4" providerId="LiveId" clId="{FE068F11-F9A0-4890-A879-AB7498CF85E8}" dt="2024-12-31T14:35:38.750" v="18" actId="404"/>
        <pc:sldMkLst>
          <pc:docMk/>
          <pc:sldMk cId="1483282626" sldId="259"/>
        </pc:sldMkLst>
        <pc:spChg chg="mod">
          <ac:chgData name="Christie Shaji" userId="5d1578076b518fb4" providerId="LiveId" clId="{FE068F11-F9A0-4890-A879-AB7498CF85E8}" dt="2024-12-31T14:35:38.750" v="18" actId="404"/>
          <ac:spMkLst>
            <pc:docMk/>
            <pc:sldMk cId="1483282626" sldId="259"/>
            <ac:spMk id="2" creationId="{0164B296-4104-9BA0-A851-F9D5313D858F}"/>
          </ac:spMkLst>
        </pc:spChg>
        <pc:spChg chg="mod">
          <ac:chgData name="Christie Shaji" userId="5d1578076b518fb4" providerId="LiveId" clId="{FE068F11-F9A0-4890-A879-AB7498CF85E8}" dt="2024-12-31T14:35:01.408" v="8" actId="113"/>
          <ac:spMkLst>
            <pc:docMk/>
            <pc:sldMk cId="1483282626" sldId="259"/>
            <ac:spMk id="4" creationId="{D61066B0-2507-4052-EC00-F8CE18E92E01}"/>
          </ac:spMkLst>
        </pc:spChg>
      </pc:sldChg>
      <pc:sldChg chg="modSp mod">
        <pc:chgData name="Christie Shaji" userId="5d1578076b518fb4" providerId="LiveId" clId="{FE068F11-F9A0-4890-A879-AB7498CF85E8}" dt="2024-12-31T14:35:45.515" v="21" actId="404"/>
        <pc:sldMkLst>
          <pc:docMk/>
          <pc:sldMk cId="3765750791" sldId="260"/>
        </pc:sldMkLst>
        <pc:spChg chg="mod">
          <ac:chgData name="Christie Shaji" userId="5d1578076b518fb4" providerId="LiveId" clId="{FE068F11-F9A0-4890-A879-AB7498CF85E8}" dt="2024-12-31T14:35:45.515" v="21" actId="404"/>
          <ac:spMkLst>
            <pc:docMk/>
            <pc:sldMk cId="3765750791" sldId="260"/>
            <ac:spMk id="2" creationId="{0164B296-4104-9BA0-A851-F9D5313D858F}"/>
          </ac:spMkLst>
        </pc:spChg>
        <pc:spChg chg="mod">
          <ac:chgData name="Christie Shaji" userId="5d1578076b518fb4" providerId="LiveId" clId="{FE068F11-F9A0-4890-A879-AB7498CF85E8}" dt="2024-12-31T14:34:59.767" v="7" actId="113"/>
          <ac:spMkLst>
            <pc:docMk/>
            <pc:sldMk cId="3765750791" sldId="260"/>
            <ac:spMk id="4" creationId="{D61066B0-2507-4052-EC00-F8CE18E92E01}"/>
          </ac:spMkLst>
        </pc:spChg>
      </pc:sldChg>
      <pc:sldChg chg="modSp mod">
        <pc:chgData name="Christie Shaji" userId="5d1578076b518fb4" providerId="LiveId" clId="{FE068F11-F9A0-4890-A879-AB7498CF85E8}" dt="2024-12-31T14:35:53.796" v="24" actId="404"/>
        <pc:sldMkLst>
          <pc:docMk/>
          <pc:sldMk cId="501710546" sldId="261"/>
        </pc:sldMkLst>
        <pc:spChg chg="mod">
          <ac:chgData name="Christie Shaji" userId="5d1578076b518fb4" providerId="LiveId" clId="{FE068F11-F9A0-4890-A879-AB7498CF85E8}" dt="2024-12-31T14:35:53.796" v="24" actId="404"/>
          <ac:spMkLst>
            <pc:docMk/>
            <pc:sldMk cId="501710546" sldId="261"/>
            <ac:spMk id="2" creationId="{0164B296-4104-9BA0-A851-F9D5313D858F}"/>
          </ac:spMkLst>
        </pc:spChg>
        <pc:spChg chg="mod">
          <ac:chgData name="Christie Shaji" userId="5d1578076b518fb4" providerId="LiveId" clId="{FE068F11-F9A0-4890-A879-AB7498CF85E8}" dt="2024-12-31T14:34:57.350" v="4" actId="113"/>
          <ac:spMkLst>
            <pc:docMk/>
            <pc:sldMk cId="501710546" sldId="261"/>
            <ac:spMk id="4" creationId="{D61066B0-2507-4052-EC00-F8CE18E92E0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5BAF2-924D-7601-B5A1-0E974CC341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3F9900-EFB3-F5EC-032D-32EA694BC6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1AA4DD-E97E-EB89-29D7-B793B6A15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67CA3-3681-4E13-80BA-4F52F6493DCE}" type="datetimeFigureOut">
              <a:rPr lang="en-AE" smtClean="0"/>
              <a:t>31 Dec 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DDD607-4C2B-3C63-1A2C-7FBD68C4D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2AA796-D70B-6747-F61C-B722411F4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DEC6C-6A11-4C9E-9BF1-648571C8319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197952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3B4B3-BBB1-B37A-312B-38EE14954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D1D222-2DCC-6CFD-3B39-7E51DFE923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A8E339-F01C-4149-FF22-07351FD1E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67CA3-3681-4E13-80BA-4F52F6493DCE}" type="datetimeFigureOut">
              <a:rPr lang="en-AE" smtClean="0"/>
              <a:t>31 Dec 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48FB2C-00D4-8CB6-D8C3-7CDC2A497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ED24A9-6525-17AA-0C54-283272B7E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DEC6C-6A11-4C9E-9BF1-648571C8319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537209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7157DD-2B65-879A-A1F7-96217E4E48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5B7C0D-9D8A-E585-F310-6E2E51AB89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AECE2C-FA79-454C-876F-D882C8BDA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67CA3-3681-4E13-80BA-4F52F6493DCE}" type="datetimeFigureOut">
              <a:rPr lang="en-AE" smtClean="0"/>
              <a:t>31 Dec 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64A7E4-0E6E-73E0-3A5D-98F328AEE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F7556F-7777-81A8-A835-A64C39C53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DEC6C-6A11-4C9E-9BF1-648571C8319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38494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25770-EDD0-AE18-F55C-5B454C8CB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DC48AA-00F4-C62A-164D-7FF7CBA33E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0CC0EB-41FA-F2C7-3E52-E7D43C273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67CA3-3681-4E13-80BA-4F52F6493DCE}" type="datetimeFigureOut">
              <a:rPr lang="en-AE" smtClean="0"/>
              <a:t>31 Dec 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16ED1-690B-F522-0E8E-CBEDE9F10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8D5CC9-6263-EEFB-7B15-9791FC921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DEC6C-6A11-4C9E-9BF1-648571C8319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49346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29BE5-E4A1-7168-858E-3A026AEE7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DA1CDD-908D-17BD-736D-4EAB3E4DA2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75D254-F23B-FC7D-10F3-BED5C2695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67CA3-3681-4E13-80BA-4F52F6493DCE}" type="datetimeFigureOut">
              <a:rPr lang="en-AE" smtClean="0"/>
              <a:t>31 Dec 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860C56-DCEF-7D0C-CB0E-B5DA95377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07EDB1-9DCA-5A04-276A-9C3ADB627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DEC6C-6A11-4C9E-9BF1-648571C8319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155880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9CF3B-EB87-4A97-D779-DDFCAA2C4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7CCB8-BBD7-1F16-13E2-43DFA67AF9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3893F8-BCFC-28C1-3553-2B589AD7E2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101413-EDB6-7BD2-CFE9-3A52BBB66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67CA3-3681-4E13-80BA-4F52F6493DCE}" type="datetimeFigureOut">
              <a:rPr lang="en-AE" smtClean="0"/>
              <a:t>31 Dec 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A5134E-BCF4-5FA4-9D23-9FDC52CA3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0F8954-6F30-BF22-4282-D09992132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DEC6C-6A11-4C9E-9BF1-648571C8319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122086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5D902-EB9F-3B3D-8DE2-F39661EF6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19ECA7-7879-824B-0E99-88E561EB39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5D7351-F02E-2F6F-12F4-4CA927D30D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01285E-D7E1-C8CE-155C-6D8E1DF99E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3D3F60-E3CE-8028-B991-9E89AA0523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06A322-F993-AFA2-7148-39E34B73E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67CA3-3681-4E13-80BA-4F52F6493DCE}" type="datetimeFigureOut">
              <a:rPr lang="en-AE" smtClean="0"/>
              <a:t>31 Dec 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BD9C34-3F74-C139-B47C-8FF1813C9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85F06E-2D5B-FB78-54FD-0B9268414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DEC6C-6A11-4C9E-9BF1-648571C8319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8690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CF3BC-3644-C670-42E6-AEA8B0996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9E087B-542A-A9D5-E2E3-D1DBCF6AE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67CA3-3681-4E13-80BA-4F52F6493DCE}" type="datetimeFigureOut">
              <a:rPr lang="en-AE" smtClean="0"/>
              <a:t>31 Dec 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BB984D-AE79-1809-AF7B-B2DB263EA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5571A4-7D3B-A991-F703-90F5A0FBF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DEC6C-6A11-4C9E-9BF1-648571C8319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078630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B0D396-2A28-EF0D-BAE7-3D53FBA7A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67CA3-3681-4E13-80BA-4F52F6493DCE}" type="datetimeFigureOut">
              <a:rPr lang="en-AE" smtClean="0"/>
              <a:t>31 Dec 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02CD46-8328-730D-6AB5-6CDD1549E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6BCD6A-309A-14F3-0D49-4037EF14F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DEC6C-6A11-4C9E-9BF1-648571C8319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225737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4092-CB9A-C915-4DDF-3DB2B16D4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850CFE-1A18-E7F5-F983-3C5565DD0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0AD611-2D0B-632F-BD90-D4D6A56ED6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39BB3B-DFE6-A807-1AFF-110850F90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67CA3-3681-4E13-80BA-4F52F6493DCE}" type="datetimeFigureOut">
              <a:rPr lang="en-AE" smtClean="0"/>
              <a:t>31 Dec 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B63C27-7698-DE92-8339-F12E76176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F066A9-18A2-A5C5-DDAF-A0D323225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DEC6C-6A11-4C9E-9BF1-648571C8319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844028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F38FC-84E6-E8BF-7440-20720EEFD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27B5DE-2D3A-964E-509C-968A3D70D3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3E3D05-34DB-F0A8-3834-A25DCBFB72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22F21E-6F3F-9230-8697-CCB2402E7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67CA3-3681-4E13-80BA-4F52F6493DCE}" type="datetimeFigureOut">
              <a:rPr lang="en-AE" smtClean="0"/>
              <a:t>31 Dec 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EA7E38-F671-7AB2-2E00-B90BE6B09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2909E5-DAEA-7E2F-1C57-5E9D71509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DEC6C-6A11-4C9E-9BF1-648571C8319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372275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F557DB-0D0F-AB3A-4A64-49E7DF934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4B39E6-DC95-2B07-20B6-9AEA17445D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5784A1-C550-2BCE-F7C5-CDCBA064FA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67CA3-3681-4E13-80BA-4F52F6493DCE}" type="datetimeFigureOut">
              <a:rPr lang="en-AE" smtClean="0"/>
              <a:t>31 Dec 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096617-E66D-FE75-62A0-A9BA8AD0C5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2AA4FA-0832-04BE-021A-AE80289F03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DEC6C-6A11-4C9E-9BF1-648571C8319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06798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4B296-4104-9BA0-A851-F9D5313D85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739" y="1"/>
            <a:ext cx="11425561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5000" b="1" dirty="0" err="1">
                <a:latin typeface="ML-TTAmbili" panose="04000000000000000000" pitchFamily="82" charset="0"/>
              </a:rPr>
              <a:t>tZhmZn</a:t>
            </a:r>
            <a:r>
              <a:rPr lang="en-US" sz="5000" b="1" dirty="0">
                <a:latin typeface="ML-TTAmbili" panose="04000000000000000000" pitchFamily="82" charset="0"/>
              </a:rPr>
              <a:t> </a:t>
            </a:r>
            <a:r>
              <a:rPr lang="en-US" sz="5000" b="1" dirty="0" err="1">
                <a:latin typeface="ML-TTAmbili" panose="04000000000000000000" pitchFamily="82" charset="0"/>
              </a:rPr>
              <a:t>tZh</a:t>
            </a:r>
            <a:r>
              <a:rPr lang="en-US" sz="5000" b="1" dirty="0">
                <a:latin typeface="ML-TTAmbili" panose="04000000000000000000" pitchFamily="82" charset="0"/>
              </a:rPr>
              <a:t> kpX³</a:t>
            </a:r>
            <a:br>
              <a:rPr lang="en-US" sz="5000" b="1" dirty="0">
                <a:latin typeface="ML-TTAmbili" panose="04000000000000000000" pitchFamily="82" charset="0"/>
              </a:rPr>
            </a:br>
            <a:r>
              <a:rPr lang="en-US" sz="5000" b="1" dirty="0" err="1">
                <a:latin typeface="ML-TTAmbili" panose="04000000000000000000" pitchFamily="82" charset="0"/>
              </a:rPr>
              <a:t>Zbbpw</a:t>
            </a:r>
            <a:r>
              <a:rPr lang="en-US" sz="5000" b="1" dirty="0">
                <a:latin typeface="ML-TTAmbili" panose="04000000000000000000" pitchFamily="82" charset="0"/>
              </a:rPr>
              <a:t> </a:t>
            </a:r>
            <a:r>
              <a:rPr lang="en-US" sz="5000" b="1" dirty="0" err="1">
                <a:latin typeface="ML-TTAmbili" panose="04000000000000000000" pitchFamily="82" charset="0"/>
              </a:rPr>
              <a:t>Ir</a:t>
            </a:r>
            <a:r>
              <a:rPr lang="en-US" sz="5000" b="1" dirty="0">
                <a:latin typeface="ML-TTAmbili" panose="04000000000000000000" pitchFamily="82" charset="0"/>
              </a:rPr>
              <a:t>]</a:t>
            </a:r>
            <a:r>
              <a:rPr lang="en-US" sz="5000" b="1" dirty="0" err="1">
                <a:latin typeface="ML-TTAmbili" panose="04000000000000000000" pitchFamily="82" charset="0"/>
              </a:rPr>
              <a:t>bpw</a:t>
            </a:r>
            <a:r>
              <a:rPr lang="en-US" sz="5000" b="1" dirty="0">
                <a:latin typeface="ML-TTAmbili" panose="04000000000000000000" pitchFamily="82" charset="0"/>
              </a:rPr>
              <a:t> \</a:t>
            </a:r>
            <a:r>
              <a:rPr lang="en-US" sz="5000" b="1" dirty="0" err="1">
                <a:latin typeface="ML-TTAmbili" panose="04000000000000000000" pitchFamily="82" charset="0"/>
              </a:rPr>
              <a:t>nd</a:t>
            </a:r>
            <a:r>
              <a:rPr lang="en-US" sz="5000" b="1" dirty="0">
                <a:latin typeface="ML-TTAmbili" panose="04000000000000000000" pitchFamily="82" charset="0"/>
              </a:rPr>
              <a:t>-ª-h³</a:t>
            </a:r>
            <a:br>
              <a:rPr lang="en-US" sz="5000" b="1" dirty="0">
                <a:latin typeface="ML-TTAmbili" panose="04000000000000000000" pitchFamily="82" charset="0"/>
              </a:rPr>
            </a:br>
            <a:r>
              <a:rPr lang="en-US" sz="5000" b="1" dirty="0">
                <a:latin typeface="ML-TTAmbili" panose="04000000000000000000" pitchFamily="82" charset="0"/>
              </a:rPr>
              <a:t>	]</a:t>
            </a:r>
            <a:r>
              <a:rPr lang="en-US" sz="5000" b="1" dirty="0" err="1">
                <a:latin typeface="ML-TTAmbili" panose="04000000000000000000" pitchFamily="82" charset="0"/>
              </a:rPr>
              <a:t>mcnÂ</a:t>
            </a:r>
            <a:r>
              <a:rPr lang="en-US" sz="5000" b="1" dirty="0">
                <a:latin typeface="ML-TTAmbili" panose="04000000000000000000" pitchFamily="82" charset="0"/>
              </a:rPr>
              <a:t> </a:t>
            </a:r>
            <a:r>
              <a:rPr lang="en-US" sz="5000" b="1" dirty="0" err="1">
                <a:latin typeface="ML-TTAmbili" panose="04000000000000000000" pitchFamily="82" charset="0"/>
              </a:rPr>
              <a:t>CXp</a:t>
            </a:r>
            <a:r>
              <a:rPr lang="en-US" sz="5000" b="1" dirty="0">
                <a:latin typeface="ML-TTAmbili" panose="04000000000000000000" pitchFamily="82" charset="0"/>
              </a:rPr>
              <a:t>-t]</a:t>
            </a:r>
            <a:r>
              <a:rPr lang="en-US" sz="5000" b="1" dirty="0" err="1">
                <a:latin typeface="ML-TTAmbili" panose="04000000000000000000" pitchFamily="82" charset="0"/>
              </a:rPr>
              <a:t>mÂ</a:t>
            </a:r>
            <a:r>
              <a:rPr lang="en-US" sz="5000" b="1" dirty="0">
                <a:latin typeface="ML-TTAmbili" panose="04000000000000000000" pitchFamily="82" charset="0"/>
              </a:rPr>
              <a:t> </a:t>
            </a:r>
            <a:r>
              <a:rPr lang="en-US" sz="5000" b="1" dirty="0" err="1">
                <a:latin typeface="ML-TTAmbili" panose="04000000000000000000" pitchFamily="82" charset="0"/>
              </a:rPr>
              <a:t>thdm</a:t>
            </a:r>
            <a:r>
              <a:rPr lang="en-US" sz="5000" b="1" dirty="0">
                <a:latin typeface="ML-TTAmbili" panose="04000000000000000000" pitchFamily="82" charset="0"/>
              </a:rPr>
              <a:t>-cp-</a:t>
            </a:r>
            <a:r>
              <a:rPr lang="en-US" sz="5000" b="1" dirty="0" err="1">
                <a:latin typeface="ML-TTAmbili" panose="04000000000000000000" pitchFamily="82" charset="0"/>
              </a:rPr>
              <a:t>anÃ</a:t>
            </a:r>
            <a:br>
              <a:rPr lang="en-US" sz="5000" b="1" dirty="0">
                <a:latin typeface="ML-TTAmbili" panose="04000000000000000000" pitchFamily="82" charset="0"/>
              </a:rPr>
            </a:br>
            <a:r>
              <a:rPr lang="en-US" sz="5000" b="1" dirty="0">
                <a:latin typeface="ML-TTAmbili" panose="04000000000000000000" pitchFamily="82" charset="0"/>
              </a:rPr>
              <a:t>	</a:t>
            </a:r>
            <a:r>
              <a:rPr lang="en-US" sz="5000" b="1" dirty="0" err="1">
                <a:latin typeface="ML-TTAmbili" panose="04000000000000000000" pitchFamily="82" charset="0"/>
              </a:rPr>
              <a:t>Icp</a:t>
            </a:r>
            <a:r>
              <a:rPr lang="en-US" sz="5000" b="1" dirty="0">
                <a:latin typeface="ML-TTAmbili" panose="04000000000000000000" pitchFamily="82" charset="0"/>
              </a:rPr>
              <a:t>-</a:t>
            </a:r>
            <a:r>
              <a:rPr lang="en-US" sz="5000" b="1" dirty="0" err="1">
                <a:latin typeface="ML-TTAmbili" panose="04000000000000000000" pitchFamily="82" charset="0"/>
              </a:rPr>
              <a:t>Xp</a:t>
            </a:r>
            <a:r>
              <a:rPr lang="en-US" sz="5000" b="1" dirty="0">
                <a:latin typeface="ML-TTAmbili" panose="04000000000000000000" pitchFamily="82" charset="0"/>
              </a:rPr>
              <a:t>-hm-\</a:t>
            </a:r>
            <a:r>
              <a:rPr lang="en-US" sz="5000" b="1" dirty="0" err="1">
                <a:latin typeface="ML-TTAmbili" panose="04000000000000000000" pitchFamily="82" charset="0"/>
              </a:rPr>
              <a:t>mbn</a:t>
            </a:r>
            <a:r>
              <a:rPr lang="en-US" sz="5000" b="1" dirty="0">
                <a:latin typeface="ML-TTAmbili" panose="04000000000000000000" pitchFamily="82" charset="0"/>
              </a:rPr>
              <a:t> </a:t>
            </a:r>
            <a:r>
              <a:rPr lang="en-US" sz="5000" b="1" dirty="0" err="1">
                <a:latin typeface="ML-TTAmbili" panose="04000000000000000000" pitchFamily="82" charset="0"/>
              </a:rPr>
              <a:t>ssIhn</a:t>
            </a:r>
            <a:r>
              <a:rPr lang="en-US" sz="5000" b="1" dirty="0">
                <a:latin typeface="ML-TTAmbili" panose="04000000000000000000" pitchFamily="82" charset="0"/>
              </a:rPr>
              <a:t>-</a:t>
            </a:r>
            <a:r>
              <a:rPr lang="en-US" sz="5000" b="1" dirty="0" err="1">
                <a:latin typeface="ML-TTAmbili" panose="04000000000000000000" pitchFamily="82" charset="0"/>
              </a:rPr>
              <a:t>Sm</a:t>
            </a:r>
            <a:r>
              <a:rPr lang="en-US" sz="5000" b="1" dirty="0">
                <a:latin typeface="ML-TTAmbili" panose="04000000000000000000" pitchFamily="82" charset="0"/>
              </a:rPr>
              <a:t>-</a:t>
            </a:r>
            <a:r>
              <a:rPr lang="en-US" sz="5000" b="1" dirty="0" err="1">
                <a:latin typeface="ML-TTAmbili" panose="04000000000000000000" pitchFamily="82" charset="0"/>
              </a:rPr>
              <a:t>sX</a:t>
            </a:r>
            <a:r>
              <a:rPr lang="en-US" sz="5000" b="1" dirty="0">
                <a:latin typeface="ML-TTAmbili" panose="04000000000000000000" pitchFamily="82" charset="0"/>
              </a:rPr>
              <a:t>-¶</a:t>
            </a:r>
            <a:r>
              <a:rPr lang="en-US" sz="5000" b="1" dirty="0" err="1">
                <a:latin typeface="ML-TTAmbili" panose="04000000000000000000" pitchFamily="82" charset="0"/>
              </a:rPr>
              <a:t>pwþ</a:t>
            </a:r>
            <a:endParaRPr lang="en-AE" sz="50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61066B0-2507-4052-EC00-F8CE18E92E01}"/>
              </a:ext>
            </a:extLst>
          </p:cNvPr>
          <p:cNvSpPr txBox="1">
            <a:spLocks/>
          </p:cNvSpPr>
          <p:nvPr/>
        </p:nvSpPr>
        <p:spPr>
          <a:xfrm>
            <a:off x="383219" y="3429000"/>
            <a:ext cx="11425561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Devaadhi</a:t>
            </a:r>
            <a:r>
              <a:rPr kumimoji="0" lang="en-US" sz="4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deva </a:t>
            </a:r>
            <a:r>
              <a:rPr kumimoji="0" lang="en-US" sz="40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suthan</a:t>
            </a:r>
            <a:r>
              <a:rPr kumimoji="0" lang="en-US" sz="4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Dayayum</a:t>
            </a:r>
            <a:r>
              <a:rPr kumimoji="0" lang="en-US" sz="4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0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krupayum</a:t>
            </a:r>
            <a:r>
              <a:rPr kumimoji="0" lang="en-US" sz="4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0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niranjavan</a:t>
            </a:r>
            <a:endParaRPr kumimoji="0" lang="en-US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	</a:t>
            </a:r>
            <a:r>
              <a:rPr kumimoji="0" lang="en-US" sz="400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Paaril</a:t>
            </a:r>
            <a:r>
              <a:rPr kumimoji="0" lang="en-US" sz="40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00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ithupol</a:t>
            </a:r>
            <a:r>
              <a:rPr kumimoji="0" lang="en-US" sz="40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00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veraarumilla</a:t>
            </a:r>
            <a:endParaRPr kumimoji="0" lang="en-US" sz="400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	</a:t>
            </a:r>
            <a:r>
              <a:rPr kumimoji="0" lang="en-US" sz="400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Karuthuvaanaayi</a:t>
            </a:r>
            <a:r>
              <a:rPr kumimoji="0" lang="en-US" sz="40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00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kaividaathennum</a:t>
            </a:r>
            <a:endParaRPr kumimoji="0" lang="en-US" sz="400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75607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4B296-4104-9BA0-A851-F9D5313D85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739" y="0"/>
            <a:ext cx="11810261" cy="3710865"/>
          </a:xfrm>
        </p:spPr>
        <p:txBody>
          <a:bodyPr anchor="ctr">
            <a:noAutofit/>
          </a:bodyPr>
          <a:lstStyle/>
          <a:p>
            <a:pPr algn="l"/>
            <a:r>
              <a:rPr lang="en-US" sz="5000" b="1" dirty="0">
                <a:latin typeface="ML-TTAmbili" panose="04000000000000000000" pitchFamily="82" charset="0"/>
              </a:rPr>
              <a:t>]</a:t>
            </a:r>
            <a:r>
              <a:rPr lang="en-US" sz="5000" b="1" dirty="0" err="1">
                <a:latin typeface="ML-TTAmbili" panose="04000000000000000000" pitchFamily="82" charset="0"/>
              </a:rPr>
              <a:t>d-h-IÄ¡m-lmcw</a:t>
            </a:r>
            <a:r>
              <a:rPr lang="en-US" sz="5000" b="1" dirty="0">
                <a:latin typeface="ML-TTAmbili" panose="04000000000000000000" pitchFamily="82" charset="0"/>
              </a:rPr>
              <a:t> \</a:t>
            </a:r>
            <a:r>
              <a:rPr lang="en-US" sz="5000" b="1" dirty="0" err="1">
                <a:latin typeface="ML-TTAmbili" panose="04000000000000000000" pitchFamily="82" charset="0"/>
              </a:rPr>
              <a:t>ÂIp-thm</a:t>
            </a:r>
            <a:r>
              <a:rPr lang="en-US" sz="5000" b="1" dirty="0">
                <a:latin typeface="ML-TTAmbili" panose="04000000000000000000" pitchFamily="82" charset="0"/>
              </a:rPr>
              <a:t>\mw</a:t>
            </a:r>
            <a:br>
              <a:rPr lang="en-US" sz="5000" b="1" dirty="0">
                <a:latin typeface="ML-TTAmbili" panose="04000000000000000000" pitchFamily="82" charset="0"/>
              </a:rPr>
            </a:br>
            <a:r>
              <a:rPr lang="en-US" sz="5000" b="1" dirty="0">
                <a:latin typeface="ML-TTAmbili" panose="04000000000000000000" pitchFamily="82" charset="0"/>
              </a:rPr>
              <a:t>ad-¶</a:t>
            </a:r>
            <a:r>
              <a:rPr lang="en-US" sz="5000" b="1" dirty="0" err="1">
                <a:latin typeface="ML-TTAmbili" panose="04000000000000000000" pitchFamily="82" charset="0"/>
              </a:rPr>
              <a:t>n-Sm-sX-s¶bpw</a:t>
            </a:r>
            <a:r>
              <a:rPr lang="en-US" sz="5000" b="1" dirty="0">
                <a:latin typeface="ML-TTAmbili" panose="04000000000000000000" pitchFamily="82" charset="0"/>
              </a:rPr>
              <a:t> t]</a:t>
            </a:r>
            <a:r>
              <a:rPr lang="en-US" sz="5000" b="1" dirty="0" err="1">
                <a:latin typeface="ML-TTAmbili" panose="04000000000000000000" pitchFamily="82" charset="0"/>
              </a:rPr>
              <a:t>män</a:t>
            </a:r>
            <a:r>
              <a:rPr lang="en-US" sz="5000" b="1" dirty="0">
                <a:latin typeface="ML-TTAmbili" panose="04000000000000000000" pitchFamily="82" charset="0"/>
              </a:rPr>
              <a:t>-</a:t>
            </a:r>
            <a:r>
              <a:rPr lang="en-US" sz="5000" b="1" dirty="0" err="1">
                <a:latin typeface="ML-TTAmbili" panose="04000000000000000000" pitchFamily="82" charset="0"/>
              </a:rPr>
              <a:t>Sp</a:t>
            </a:r>
            <a:r>
              <a:rPr lang="en-US" sz="5000" b="1" dirty="0">
                <a:latin typeface="ML-TTAmbili" panose="04000000000000000000" pitchFamily="82" charset="0"/>
              </a:rPr>
              <a:t>-ta</a:t>
            </a:r>
            <a:br>
              <a:rPr lang="en-US" sz="5000" b="1" dirty="0">
                <a:latin typeface="ML-TTAmbili" panose="04000000000000000000" pitchFamily="82" charset="0"/>
              </a:rPr>
            </a:br>
            <a:r>
              <a:rPr lang="en-US" sz="5000" b="1" dirty="0">
                <a:latin typeface="ML-TTAmbili" panose="04000000000000000000" pitchFamily="82" charset="0"/>
              </a:rPr>
              <a:t>	</a:t>
            </a:r>
            <a:r>
              <a:rPr lang="en-US" sz="4400" b="1" dirty="0">
                <a:latin typeface="ML-TTAmbili" panose="04000000000000000000" pitchFamily="82" charset="0"/>
              </a:rPr>
              <a:t>]</a:t>
            </a:r>
            <a:r>
              <a:rPr lang="en-US" sz="4400" b="1" dirty="0" err="1">
                <a:latin typeface="ML-TTAmbili" panose="04000000000000000000" pitchFamily="82" charset="0"/>
              </a:rPr>
              <a:t>mcnÂ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CXp</a:t>
            </a:r>
            <a:r>
              <a:rPr lang="en-US" sz="4400" b="1" dirty="0">
                <a:latin typeface="ML-TTAmbili" panose="04000000000000000000" pitchFamily="82" charset="0"/>
              </a:rPr>
              <a:t>-t]</a:t>
            </a:r>
            <a:r>
              <a:rPr lang="en-US" sz="4400" b="1" dirty="0" err="1">
                <a:latin typeface="ML-TTAmbili" panose="04000000000000000000" pitchFamily="82" charset="0"/>
              </a:rPr>
              <a:t>mÂ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thdm</a:t>
            </a:r>
            <a:r>
              <a:rPr lang="en-US" sz="4400" b="1" dirty="0">
                <a:latin typeface="ML-TTAmbili" panose="04000000000000000000" pitchFamily="82" charset="0"/>
              </a:rPr>
              <a:t>-cp-</a:t>
            </a:r>
            <a:r>
              <a:rPr lang="en-US" sz="4400" b="1" dirty="0" err="1">
                <a:latin typeface="ML-TTAmbili" panose="04000000000000000000" pitchFamily="82" charset="0"/>
              </a:rPr>
              <a:t>anÃ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	</a:t>
            </a:r>
            <a:r>
              <a:rPr lang="en-US" sz="4400" b="1" dirty="0" err="1">
                <a:latin typeface="ML-TTAmbili" panose="04000000000000000000" pitchFamily="82" charset="0"/>
              </a:rPr>
              <a:t>Icp</a:t>
            </a:r>
            <a:r>
              <a:rPr lang="en-US" sz="4400" b="1" dirty="0">
                <a:latin typeface="ML-TTAmbili" panose="04000000000000000000" pitchFamily="82" charset="0"/>
              </a:rPr>
              <a:t>-</a:t>
            </a:r>
            <a:r>
              <a:rPr lang="en-US" sz="4400" b="1" dirty="0" err="1">
                <a:latin typeface="ML-TTAmbili" panose="04000000000000000000" pitchFamily="82" charset="0"/>
              </a:rPr>
              <a:t>Xp</a:t>
            </a:r>
            <a:r>
              <a:rPr lang="en-US" sz="4400" b="1" dirty="0">
                <a:latin typeface="ML-TTAmbili" panose="04000000000000000000" pitchFamily="82" charset="0"/>
              </a:rPr>
              <a:t>-hm-\</a:t>
            </a:r>
            <a:r>
              <a:rPr lang="en-US" sz="4400" b="1" dirty="0" err="1">
                <a:latin typeface="ML-TTAmbili" panose="04000000000000000000" pitchFamily="82" charset="0"/>
              </a:rPr>
              <a:t>mbn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ssIhn</a:t>
            </a:r>
            <a:r>
              <a:rPr lang="en-US" sz="4400" b="1" dirty="0">
                <a:latin typeface="ML-TTAmbili" panose="04000000000000000000" pitchFamily="82" charset="0"/>
              </a:rPr>
              <a:t>-</a:t>
            </a:r>
            <a:r>
              <a:rPr lang="en-US" sz="4400" b="1" dirty="0" err="1">
                <a:latin typeface="ML-TTAmbili" panose="04000000000000000000" pitchFamily="82" charset="0"/>
              </a:rPr>
              <a:t>Sm</a:t>
            </a:r>
            <a:r>
              <a:rPr lang="en-US" sz="4400" b="1" dirty="0">
                <a:latin typeface="ML-TTAmbili" panose="04000000000000000000" pitchFamily="82" charset="0"/>
              </a:rPr>
              <a:t>-</a:t>
            </a:r>
            <a:r>
              <a:rPr lang="en-US" sz="4400" b="1" dirty="0" err="1">
                <a:latin typeface="ML-TTAmbili" panose="04000000000000000000" pitchFamily="82" charset="0"/>
              </a:rPr>
              <a:t>sX</a:t>
            </a:r>
            <a:r>
              <a:rPr lang="en-US" sz="4400" b="1" dirty="0">
                <a:latin typeface="ML-TTAmbili" panose="04000000000000000000" pitchFamily="82" charset="0"/>
              </a:rPr>
              <a:t>-¶</a:t>
            </a:r>
            <a:r>
              <a:rPr lang="en-US" sz="4400" b="1" dirty="0" err="1">
                <a:latin typeface="ML-TTAmbili" panose="04000000000000000000" pitchFamily="82" charset="0"/>
              </a:rPr>
              <a:t>pwþ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	</a:t>
            </a:r>
            <a:r>
              <a:rPr lang="en-US" sz="4400" b="1" dirty="0" err="1">
                <a:latin typeface="ML-TTAmbili" panose="04000000000000000000" pitchFamily="82" charset="0"/>
              </a:rPr>
              <a:t>tZhmZn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tZh</a:t>
            </a:r>
            <a:r>
              <a:rPr lang="en-US" sz="4400" b="1" dirty="0">
                <a:latin typeface="ML-TTAmbili" panose="04000000000000000000" pitchFamily="82" charset="0"/>
              </a:rPr>
              <a:t> kpX³ </a:t>
            </a:r>
            <a:r>
              <a:rPr lang="en-US" sz="4400" b="1" dirty="0" err="1">
                <a:latin typeface="ML-TTAmbili" panose="04000000000000000000" pitchFamily="82" charset="0"/>
              </a:rPr>
              <a:t>Zbbpw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Ir</a:t>
            </a:r>
            <a:r>
              <a:rPr lang="en-US" sz="4400" b="1" dirty="0">
                <a:latin typeface="ML-TTAmbili" panose="04000000000000000000" pitchFamily="82" charset="0"/>
              </a:rPr>
              <a:t>]</a:t>
            </a:r>
            <a:r>
              <a:rPr lang="en-US" sz="4400" b="1" dirty="0" err="1">
                <a:latin typeface="ML-TTAmbili" panose="04000000000000000000" pitchFamily="82" charset="0"/>
              </a:rPr>
              <a:t>bpw</a:t>
            </a:r>
            <a:r>
              <a:rPr lang="en-US" sz="4400" b="1" dirty="0">
                <a:latin typeface="ML-TTAmbili" panose="04000000000000000000" pitchFamily="82" charset="0"/>
              </a:rPr>
              <a:t> \</a:t>
            </a:r>
            <a:r>
              <a:rPr lang="en-US" sz="4400" b="1" dirty="0" err="1">
                <a:latin typeface="ML-TTAmbili" panose="04000000000000000000" pitchFamily="82" charset="0"/>
              </a:rPr>
              <a:t>nd</a:t>
            </a:r>
            <a:r>
              <a:rPr lang="en-US" sz="4400" b="1" dirty="0">
                <a:latin typeface="ML-TTAmbili" panose="04000000000000000000" pitchFamily="82" charset="0"/>
              </a:rPr>
              <a:t>-ª-h³</a:t>
            </a:r>
            <a:endParaRPr lang="en-AE" sz="50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61066B0-2507-4052-EC00-F8CE18E92E01}"/>
              </a:ext>
            </a:extLst>
          </p:cNvPr>
          <p:cNvSpPr txBox="1">
            <a:spLocks/>
          </p:cNvSpPr>
          <p:nvPr/>
        </p:nvSpPr>
        <p:spPr>
          <a:xfrm>
            <a:off x="383219" y="3710866"/>
            <a:ext cx="11808781" cy="31471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Paravakalkk</a:t>
            </a:r>
            <a:r>
              <a:rPr kumimoji="0" lang="en-US" sz="4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0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aahaaram</a:t>
            </a:r>
            <a:r>
              <a:rPr kumimoji="0" lang="en-US" sz="4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0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nalkuvonaam</a:t>
            </a:r>
            <a:endParaRPr kumimoji="0" lang="en-US" sz="4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Marannidaath</a:t>
            </a:r>
            <a:r>
              <a:rPr kumimoji="0" lang="en-US" sz="4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0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enneyum</a:t>
            </a:r>
            <a:r>
              <a:rPr kumimoji="0" lang="en-US" sz="4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0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pottidume</a:t>
            </a:r>
            <a:endParaRPr kumimoji="0" lang="en-US" sz="4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prstClr val="black"/>
                </a:solidFill>
                <a:latin typeface="Calibri Light" panose="020F0302020204030204"/>
              </a:rPr>
              <a:t>      </a:t>
            </a:r>
            <a:r>
              <a:rPr kumimoji="0" lang="en-US" sz="360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Paaril</a:t>
            </a:r>
            <a:r>
              <a:rPr kumimoji="0" lang="en-US" sz="36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ithupol</a:t>
            </a:r>
            <a:r>
              <a:rPr kumimoji="0" lang="en-US" sz="36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veraarumilla</a:t>
            </a:r>
            <a:endParaRPr kumimoji="0" lang="en-US" sz="360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i="1" dirty="0">
                <a:solidFill>
                  <a:prstClr val="black"/>
                </a:solidFill>
                <a:latin typeface="Calibri Light" panose="020F0302020204030204"/>
              </a:rPr>
              <a:t>      </a:t>
            </a:r>
            <a:r>
              <a:rPr kumimoji="0" lang="en-US" sz="360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Karuthuvaanaayi</a:t>
            </a:r>
            <a:r>
              <a:rPr kumimoji="0" lang="en-US" sz="36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kaividaathennum</a:t>
            </a:r>
            <a:endParaRPr kumimoji="0" lang="en-US" sz="360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i="1" dirty="0">
                <a:solidFill>
                  <a:prstClr val="black"/>
                </a:solidFill>
                <a:latin typeface="Calibri Light" panose="020F0302020204030204"/>
              </a:rPr>
              <a:t>      </a:t>
            </a:r>
            <a:r>
              <a:rPr lang="en-US" sz="3600" i="1" dirty="0" err="1">
                <a:solidFill>
                  <a:prstClr val="black"/>
                </a:solidFill>
                <a:latin typeface="Calibri Light" panose="020F0302020204030204"/>
              </a:rPr>
              <a:t>Devaadhi</a:t>
            </a:r>
            <a:r>
              <a:rPr lang="en-US" sz="3600" i="1" dirty="0">
                <a:solidFill>
                  <a:prstClr val="black"/>
                </a:solidFill>
                <a:latin typeface="Calibri Light" panose="020F0302020204030204"/>
              </a:rPr>
              <a:t> deva </a:t>
            </a:r>
            <a:r>
              <a:rPr lang="en-US" sz="3600" i="1" dirty="0" err="1">
                <a:solidFill>
                  <a:prstClr val="black"/>
                </a:solidFill>
                <a:latin typeface="Calibri Light" panose="020F0302020204030204"/>
              </a:rPr>
              <a:t>suthan</a:t>
            </a:r>
            <a:r>
              <a:rPr lang="en-US" sz="3600" i="1" dirty="0">
                <a:solidFill>
                  <a:prstClr val="black"/>
                </a:solidFill>
                <a:latin typeface="Calibri Light" panose="020F0302020204030204"/>
              </a:rPr>
              <a:t> </a:t>
            </a:r>
            <a:r>
              <a:rPr lang="en-US" sz="3600" i="1" dirty="0" err="1">
                <a:solidFill>
                  <a:prstClr val="black"/>
                </a:solidFill>
                <a:latin typeface="Calibri Light" panose="020F0302020204030204"/>
              </a:rPr>
              <a:t>dayayum</a:t>
            </a:r>
            <a:r>
              <a:rPr lang="en-US" sz="3600" i="1" dirty="0">
                <a:solidFill>
                  <a:prstClr val="black"/>
                </a:solidFill>
                <a:latin typeface="Calibri Light" panose="020F0302020204030204"/>
              </a:rPr>
              <a:t> </a:t>
            </a:r>
            <a:r>
              <a:rPr lang="en-US" sz="3600" i="1" dirty="0" err="1">
                <a:solidFill>
                  <a:prstClr val="black"/>
                </a:solidFill>
                <a:latin typeface="Calibri Light" panose="020F0302020204030204"/>
              </a:rPr>
              <a:t>krupayum</a:t>
            </a:r>
            <a:r>
              <a:rPr lang="en-US" sz="3600" i="1" dirty="0">
                <a:solidFill>
                  <a:prstClr val="black"/>
                </a:solidFill>
                <a:latin typeface="Calibri Light" panose="020F0302020204030204"/>
              </a:rPr>
              <a:t> </a:t>
            </a:r>
            <a:r>
              <a:rPr lang="en-US" sz="3600" i="1" dirty="0" err="1">
                <a:solidFill>
                  <a:prstClr val="black"/>
                </a:solidFill>
                <a:latin typeface="Calibri Light" panose="020F0302020204030204"/>
              </a:rPr>
              <a:t>niranjavan</a:t>
            </a:r>
            <a:endParaRPr lang="en-US" sz="3600" i="1" dirty="0">
              <a:solidFill>
                <a:prstClr val="black"/>
              </a:solidFill>
              <a:latin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41448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4B296-4104-9BA0-A851-F9D5313D85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739" y="0"/>
            <a:ext cx="11810261" cy="3710865"/>
          </a:xfrm>
        </p:spPr>
        <p:txBody>
          <a:bodyPr anchor="ctr">
            <a:noAutofit/>
          </a:bodyPr>
          <a:lstStyle/>
          <a:p>
            <a:pPr algn="l"/>
            <a:r>
              <a:rPr lang="en-US" sz="5000" b="1" dirty="0">
                <a:latin typeface="ML-TTAmbili" panose="04000000000000000000" pitchFamily="82" charset="0"/>
              </a:rPr>
              <a:t>]</a:t>
            </a:r>
            <a:r>
              <a:rPr lang="en-US" sz="5000" b="1" dirty="0" err="1">
                <a:latin typeface="ML-TTAmbili" panose="04000000000000000000" pitchFamily="82" charset="0"/>
              </a:rPr>
              <a:t>pI</a:t>
            </a:r>
            <a:r>
              <a:rPr lang="en-US" sz="5000" b="1" dirty="0">
                <a:latin typeface="ML-TTAmbili" panose="04000000000000000000" pitchFamily="82" charset="0"/>
              </a:rPr>
              <a:t>-bp¶ </a:t>
            </a:r>
            <a:r>
              <a:rPr lang="en-US" sz="5000" b="1" dirty="0" err="1">
                <a:latin typeface="ML-TTAmbili" panose="04000000000000000000" pitchFamily="82" charset="0"/>
              </a:rPr>
              <a:t>Xncn-Isf</a:t>
            </a:r>
            <a:r>
              <a:rPr lang="en-US" sz="5000" b="1" dirty="0">
                <a:latin typeface="ML-TTAmbili" panose="04000000000000000000" pitchFamily="82" charset="0"/>
              </a:rPr>
              <a:t> </a:t>
            </a:r>
            <a:r>
              <a:rPr lang="en-US" sz="5000" b="1" dirty="0" err="1">
                <a:latin typeface="ML-TTAmbili" panose="04000000000000000000" pitchFamily="82" charset="0"/>
              </a:rPr>
              <a:t>sISp</a:t>
            </a:r>
            <a:r>
              <a:rPr lang="en-US" sz="5000" b="1" dirty="0">
                <a:latin typeface="ML-TTAmbili" panose="04000000000000000000" pitchFamily="82" charset="0"/>
              </a:rPr>
              <a:t>-¯m-¯-h³</a:t>
            </a:r>
            <a:br>
              <a:rPr lang="en-US" sz="5000" b="1" dirty="0">
                <a:latin typeface="ML-TTAmbili" panose="04000000000000000000" pitchFamily="82" charset="0"/>
              </a:rPr>
            </a:br>
            <a:r>
              <a:rPr lang="en-US" sz="5000" b="1" dirty="0">
                <a:latin typeface="ML-TTAmbili" panose="04000000000000000000" pitchFamily="82" charset="0"/>
              </a:rPr>
              <a:t>XIÀ¶-sb³ </a:t>
            </a:r>
            <a:r>
              <a:rPr lang="en-US" sz="5000" b="1" dirty="0" err="1">
                <a:latin typeface="ML-TTAmbili" panose="04000000000000000000" pitchFamily="82" charset="0"/>
              </a:rPr>
              <a:t>lrZ</a:t>
            </a:r>
            <a:r>
              <a:rPr lang="en-US" sz="5000" b="1" dirty="0">
                <a:latin typeface="ML-TTAmbili" panose="04000000000000000000" pitchFamily="82" charset="0"/>
              </a:rPr>
              <a:t>-bs¯ _e-am-¡</a:t>
            </a:r>
            <a:r>
              <a:rPr lang="en-US" sz="5000" b="1" dirty="0" err="1">
                <a:latin typeface="ML-TTAmbili" panose="04000000000000000000" pitchFamily="82" charset="0"/>
              </a:rPr>
              <a:t>pta</a:t>
            </a:r>
            <a:br>
              <a:rPr lang="en-US" sz="5000" b="1" dirty="0">
                <a:latin typeface="ML-TTAmbili" panose="04000000000000000000" pitchFamily="82" charset="0"/>
              </a:rPr>
            </a:br>
            <a:r>
              <a:rPr lang="en-US" sz="5000" b="1" dirty="0">
                <a:latin typeface="ML-TTAmbili" panose="04000000000000000000" pitchFamily="82" charset="0"/>
              </a:rPr>
              <a:t>	</a:t>
            </a:r>
            <a:r>
              <a:rPr lang="en-US" sz="4400" b="1" dirty="0">
                <a:latin typeface="ML-TTAmbili" panose="04000000000000000000" pitchFamily="82" charset="0"/>
              </a:rPr>
              <a:t>]</a:t>
            </a:r>
            <a:r>
              <a:rPr lang="en-US" sz="4400" b="1" dirty="0" err="1">
                <a:latin typeface="ML-TTAmbili" panose="04000000000000000000" pitchFamily="82" charset="0"/>
              </a:rPr>
              <a:t>mcnÂ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CXp</a:t>
            </a:r>
            <a:r>
              <a:rPr lang="en-US" sz="4400" b="1" dirty="0">
                <a:latin typeface="ML-TTAmbili" panose="04000000000000000000" pitchFamily="82" charset="0"/>
              </a:rPr>
              <a:t>-t]</a:t>
            </a:r>
            <a:r>
              <a:rPr lang="en-US" sz="4400" b="1" dirty="0" err="1">
                <a:latin typeface="ML-TTAmbili" panose="04000000000000000000" pitchFamily="82" charset="0"/>
              </a:rPr>
              <a:t>mÂ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thdm</a:t>
            </a:r>
            <a:r>
              <a:rPr lang="en-US" sz="4400" b="1" dirty="0">
                <a:latin typeface="ML-TTAmbili" panose="04000000000000000000" pitchFamily="82" charset="0"/>
              </a:rPr>
              <a:t>-cp-</a:t>
            </a:r>
            <a:r>
              <a:rPr lang="en-US" sz="4400" b="1" dirty="0" err="1">
                <a:latin typeface="ML-TTAmbili" panose="04000000000000000000" pitchFamily="82" charset="0"/>
              </a:rPr>
              <a:t>anÃ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	</a:t>
            </a:r>
            <a:r>
              <a:rPr lang="en-US" sz="4400" b="1" dirty="0" err="1">
                <a:latin typeface="ML-TTAmbili" panose="04000000000000000000" pitchFamily="82" charset="0"/>
              </a:rPr>
              <a:t>Icp</a:t>
            </a:r>
            <a:r>
              <a:rPr lang="en-US" sz="4400" b="1" dirty="0">
                <a:latin typeface="ML-TTAmbili" panose="04000000000000000000" pitchFamily="82" charset="0"/>
              </a:rPr>
              <a:t>-</a:t>
            </a:r>
            <a:r>
              <a:rPr lang="en-US" sz="4400" b="1" dirty="0" err="1">
                <a:latin typeface="ML-TTAmbili" panose="04000000000000000000" pitchFamily="82" charset="0"/>
              </a:rPr>
              <a:t>Xp</a:t>
            </a:r>
            <a:r>
              <a:rPr lang="en-US" sz="4400" b="1" dirty="0">
                <a:latin typeface="ML-TTAmbili" panose="04000000000000000000" pitchFamily="82" charset="0"/>
              </a:rPr>
              <a:t>-hm-\</a:t>
            </a:r>
            <a:r>
              <a:rPr lang="en-US" sz="4400" b="1" dirty="0" err="1">
                <a:latin typeface="ML-TTAmbili" panose="04000000000000000000" pitchFamily="82" charset="0"/>
              </a:rPr>
              <a:t>mbn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ssIhn</a:t>
            </a:r>
            <a:r>
              <a:rPr lang="en-US" sz="4400" b="1" dirty="0">
                <a:latin typeface="ML-TTAmbili" panose="04000000000000000000" pitchFamily="82" charset="0"/>
              </a:rPr>
              <a:t>-</a:t>
            </a:r>
            <a:r>
              <a:rPr lang="en-US" sz="4400" b="1" dirty="0" err="1">
                <a:latin typeface="ML-TTAmbili" panose="04000000000000000000" pitchFamily="82" charset="0"/>
              </a:rPr>
              <a:t>Sm</a:t>
            </a:r>
            <a:r>
              <a:rPr lang="en-US" sz="4400" b="1" dirty="0">
                <a:latin typeface="ML-TTAmbili" panose="04000000000000000000" pitchFamily="82" charset="0"/>
              </a:rPr>
              <a:t>-</a:t>
            </a:r>
            <a:r>
              <a:rPr lang="en-US" sz="4400" b="1" dirty="0" err="1">
                <a:latin typeface="ML-TTAmbili" panose="04000000000000000000" pitchFamily="82" charset="0"/>
              </a:rPr>
              <a:t>sX</a:t>
            </a:r>
            <a:r>
              <a:rPr lang="en-US" sz="4400" b="1" dirty="0">
                <a:latin typeface="ML-TTAmbili" panose="04000000000000000000" pitchFamily="82" charset="0"/>
              </a:rPr>
              <a:t>-¶</a:t>
            </a:r>
            <a:r>
              <a:rPr lang="en-US" sz="4400" b="1" dirty="0" err="1">
                <a:latin typeface="ML-TTAmbili" panose="04000000000000000000" pitchFamily="82" charset="0"/>
              </a:rPr>
              <a:t>pwþ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	</a:t>
            </a:r>
            <a:r>
              <a:rPr lang="en-US" sz="4400" b="1" dirty="0" err="1">
                <a:latin typeface="ML-TTAmbili" panose="04000000000000000000" pitchFamily="82" charset="0"/>
              </a:rPr>
              <a:t>tZhmZn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tZh</a:t>
            </a:r>
            <a:r>
              <a:rPr lang="en-US" sz="4400" b="1" dirty="0">
                <a:latin typeface="ML-TTAmbili" panose="04000000000000000000" pitchFamily="82" charset="0"/>
              </a:rPr>
              <a:t> kpX³ </a:t>
            </a:r>
            <a:r>
              <a:rPr lang="en-US" sz="4400" b="1" dirty="0" err="1">
                <a:latin typeface="ML-TTAmbili" panose="04000000000000000000" pitchFamily="82" charset="0"/>
              </a:rPr>
              <a:t>Zbbpw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Ir</a:t>
            </a:r>
            <a:r>
              <a:rPr lang="en-US" sz="4400" b="1" dirty="0">
                <a:latin typeface="ML-TTAmbili" panose="04000000000000000000" pitchFamily="82" charset="0"/>
              </a:rPr>
              <a:t>]</a:t>
            </a:r>
            <a:r>
              <a:rPr lang="en-US" sz="4400" b="1" dirty="0" err="1">
                <a:latin typeface="ML-TTAmbili" panose="04000000000000000000" pitchFamily="82" charset="0"/>
              </a:rPr>
              <a:t>bpw</a:t>
            </a:r>
            <a:r>
              <a:rPr lang="en-US" sz="4400" b="1" dirty="0">
                <a:latin typeface="ML-TTAmbili" panose="04000000000000000000" pitchFamily="82" charset="0"/>
              </a:rPr>
              <a:t> \</a:t>
            </a:r>
            <a:r>
              <a:rPr lang="en-US" sz="4400" b="1" dirty="0" err="1">
                <a:latin typeface="ML-TTAmbili" panose="04000000000000000000" pitchFamily="82" charset="0"/>
              </a:rPr>
              <a:t>nd</a:t>
            </a:r>
            <a:r>
              <a:rPr lang="en-US" sz="4400" b="1" dirty="0">
                <a:latin typeface="ML-TTAmbili" panose="04000000000000000000" pitchFamily="82" charset="0"/>
              </a:rPr>
              <a:t>-ª-h³</a:t>
            </a:r>
            <a:endParaRPr lang="en-AE" sz="50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61066B0-2507-4052-EC00-F8CE18E92E01}"/>
              </a:ext>
            </a:extLst>
          </p:cNvPr>
          <p:cNvSpPr txBox="1">
            <a:spLocks/>
          </p:cNvSpPr>
          <p:nvPr/>
        </p:nvSpPr>
        <p:spPr>
          <a:xfrm>
            <a:off x="383219" y="3710866"/>
            <a:ext cx="11808781" cy="31471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Pukayunna</a:t>
            </a:r>
            <a:r>
              <a:rPr kumimoji="0" lang="en-US" sz="4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0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thirikale</a:t>
            </a:r>
            <a:r>
              <a:rPr kumimoji="0" lang="en-US" sz="4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0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keduthaathavan</a:t>
            </a:r>
            <a:endParaRPr kumimoji="0" lang="en-US" sz="4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Thakarnnayen</a:t>
            </a:r>
            <a:r>
              <a:rPr kumimoji="0" lang="en-US" sz="4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0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hrudayathe</a:t>
            </a:r>
            <a:r>
              <a:rPr kumimoji="0" lang="en-US" sz="4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0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balamaakkume</a:t>
            </a:r>
            <a:endParaRPr kumimoji="0" lang="en-US" sz="4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prstClr val="black"/>
                </a:solidFill>
                <a:latin typeface="Calibri Light" panose="020F0302020204030204"/>
              </a:rPr>
              <a:t>      </a:t>
            </a:r>
            <a:r>
              <a:rPr kumimoji="0" lang="en-US" sz="360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Paaril</a:t>
            </a:r>
            <a:r>
              <a:rPr kumimoji="0" lang="en-US" sz="36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ithupol</a:t>
            </a:r>
            <a:r>
              <a:rPr kumimoji="0" lang="en-US" sz="36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veraarumilla</a:t>
            </a:r>
            <a:endParaRPr kumimoji="0" lang="en-US" sz="360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i="1" dirty="0">
                <a:solidFill>
                  <a:prstClr val="black"/>
                </a:solidFill>
                <a:latin typeface="Calibri Light" panose="020F0302020204030204"/>
              </a:rPr>
              <a:t>      </a:t>
            </a:r>
            <a:r>
              <a:rPr kumimoji="0" lang="en-US" sz="360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Karuthuvaanaayi</a:t>
            </a:r>
            <a:r>
              <a:rPr kumimoji="0" lang="en-US" sz="36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kaividaathennum</a:t>
            </a:r>
            <a:endParaRPr kumimoji="0" lang="en-US" sz="360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i="1" dirty="0">
                <a:solidFill>
                  <a:prstClr val="black"/>
                </a:solidFill>
                <a:latin typeface="Calibri Light" panose="020F0302020204030204"/>
              </a:rPr>
              <a:t>      </a:t>
            </a:r>
            <a:r>
              <a:rPr lang="en-US" sz="3600" i="1" dirty="0" err="1">
                <a:solidFill>
                  <a:prstClr val="black"/>
                </a:solidFill>
                <a:latin typeface="Calibri Light" panose="020F0302020204030204"/>
              </a:rPr>
              <a:t>Devaadhi</a:t>
            </a:r>
            <a:r>
              <a:rPr lang="en-US" sz="3600" i="1" dirty="0">
                <a:solidFill>
                  <a:prstClr val="black"/>
                </a:solidFill>
                <a:latin typeface="Calibri Light" panose="020F0302020204030204"/>
              </a:rPr>
              <a:t> deva </a:t>
            </a:r>
            <a:r>
              <a:rPr lang="en-US" sz="3600" i="1" dirty="0" err="1">
                <a:solidFill>
                  <a:prstClr val="black"/>
                </a:solidFill>
                <a:latin typeface="Calibri Light" panose="020F0302020204030204"/>
              </a:rPr>
              <a:t>suthan</a:t>
            </a:r>
            <a:r>
              <a:rPr lang="en-US" sz="3600" i="1" dirty="0">
                <a:solidFill>
                  <a:prstClr val="black"/>
                </a:solidFill>
                <a:latin typeface="Calibri Light" panose="020F0302020204030204"/>
              </a:rPr>
              <a:t> </a:t>
            </a:r>
            <a:r>
              <a:rPr lang="en-US" sz="3600" i="1" dirty="0" err="1">
                <a:solidFill>
                  <a:prstClr val="black"/>
                </a:solidFill>
                <a:latin typeface="Calibri Light" panose="020F0302020204030204"/>
              </a:rPr>
              <a:t>dayayum</a:t>
            </a:r>
            <a:r>
              <a:rPr lang="en-US" sz="3600" i="1" dirty="0">
                <a:solidFill>
                  <a:prstClr val="black"/>
                </a:solidFill>
                <a:latin typeface="Calibri Light" panose="020F0302020204030204"/>
              </a:rPr>
              <a:t> </a:t>
            </a:r>
            <a:r>
              <a:rPr lang="en-US" sz="3600" i="1" dirty="0" err="1">
                <a:solidFill>
                  <a:prstClr val="black"/>
                </a:solidFill>
                <a:latin typeface="Calibri Light" panose="020F0302020204030204"/>
              </a:rPr>
              <a:t>krupayum</a:t>
            </a:r>
            <a:r>
              <a:rPr lang="en-US" sz="3600" i="1" dirty="0">
                <a:solidFill>
                  <a:prstClr val="black"/>
                </a:solidFill>
                <a:latin typeface="Calibri Light" panose="020F0302020204030204"/>
              </a:rPr>
              <a:t> </a:t>
            </a:r>
            <a:r>
              <a:rPr lang="en-US" sz="3600" i="1" dirty="0" err="1">
                <a:solidFill>
                  <a:prstClr val="black"/>
                </a:solidFill>
                <a:latin typeface="Calibri Light" panose="020F0302020204030204"/>
              </a:rPr>
              <a:t>niranjavan</a:t>
            </a:r>
            <a:endParaRPr lang="en-US" sz="3600" i="1" dirty="0">
              <a:solidFill>
                <a:prstClr val="black"/>
              </a:solidFill>
              <a:latin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483282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4B296-4104-9BA0-A851-F9D5313D85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739" y="0"/>
            <a:ext cx="11810261" cy="3710865"/>
          </a:xfrm>
        </p:spPr>
        <p:txBody>
          <a:bodyPr anchor="ctr">
            <a:noAutofit/>
          </a:bodyPr>
          <a:lstStyle/>
          <a:p>
            <a:pPr algn="l"/>
            <a:r>
              <a:rPr lang="en-US" sz="5000" b="1" dirty="0">
                <a:latin typeface="ML-TTAmbili" panose="04000000000000000000" pitchFamily="82" charset="0"/>
              </a:rPr>
              <a:t>Ipcp-S-cn³ </a:t>
            </a:r>
            <a:r>
              <a:rPr lang="en-US" sz="5000" b="1" dirty="0" err="1">
                <a:latin typeface="ML-TTAmbili" panose="04000000000000000000" pitchFamily="82" charset="0"/>
              </a:rPr>
              <a:t>I¬Isf</a:t>
            </a:r>
            <a:r>
              <a:rPr lang="en-US" sz="5000" b="1" dirty="0">
                <a:latin typeface="ML-TTAmbili" panose="04000000000000000000" pitchFamily="82" charset="0"/>
              </a:rPr>
              <a:t> </a:t>
            </a:r>
            <a:r>
              <a:rPr lang="en-US" sz="5000" b="1" dirty="0" err="1">
                <a:latin typeface="ML-TTAmbili" panose="04000000000000000000" pitchFamily="82" charset="0"/>
              </a:rPr>
              <a:t>Xpd</a:t>
            </a:r>
            <a:r>
              <a:rPr lang="en-US" sz="5000" b="1" dirty="0">
                <a:latin typeface="ML-TTAmbili" panose="04000000000000000000" pitchFamily="82" charset="0"/>
              </a:rPr>
              <a:t>-¶-h\mw</a:t>
            </a:r>
            <a:br>
              <a:rPr lang="en-US" sz="5000" b="1" dirty="0">
                <a:latin typeface="ML-TTAmbili" panose="04000000000000000000" pitchFamily="82" charset="0"/>
              </a:rPr>
            </a:br>
            <a:r>
              <a:rPr lang="en-US" sz="5000" b="1" dirty="0" err="1">
                <a:latin typeface="ML-TTAmbili" panose="04000000000000000000" pitchFamily="82" charset="0"/>
              </a:rPr>
              <a:t>apS</a:t>
            </a:r>
            <a:r>
              <a:rPr lang="en-US" sz="5000" b="1" dirty="0">
                <a:latin typeface="ML-TTAmbili" panose="04000000000000000000" pitchFamily="82" charset="0"/>
              </a:rPr>
              <a:t>-´</a:t>
            </a:r>
            <a:r>
              <a:rPr lang="en-US" sz="5000" b="1" dirty="0" err="1">
                <a:latin typeface="ML-TTAmbili" panose="04000000000000000000" pitchFamily="82" charset="0"/>
              </a:rPr>
              <a:t>sc</a:t>
            </a:r>
            <a:r>
              <a:rPr lang="en-US" sz="5000" b="1" dirty="0">
                <a:latin typeface="ML-TTAmbili" panose="04000000000000000000" pitchFamily="82" charset="0"/>
              </a:rPr>
              <a:t> \S-¯</a:t>
            </a:r>
            <a:r>
              <a:rPr lang="en-US" sz="5000" b="1" dirty="0" err="1">
                <a:latin typeface="ML-TTAmbili" panose="04000000000000000000" pitchFamily="82" charset="0"/>
              </a:rPr>
              <a:t>nb</a:t>
            </a:r>
            <a:r>
              <a:rPr lang="en-US" sz="5000" b="1" dirty="0">
                <a:latin typeface="ML-TTAmbili" panose="04000000000000000000" pitchFamily="82" charset="0"/>
              </a:rPr>
              <a:t> </a:t>
            </a:r>
            <a:r>
              <a:rPr lang="en-US" sz="5000" b="1" dirty="0" err="1">
                <a:latin typeface="ML-TTAmbili" panose="04000000000000000000" pitchFamily="82" charset="0"/>
              </a:rPr>
              <a:t>hÃ</a:t>
            </a:r>
            <a:r>
              <a:rPr lang="en-US" sz="5000" b="1" dirty="0">
                <a:latin typeface="ML-TTAmbili" panose="04000000000000000000" pitchFamily="82" charset="0"/>
              </a:rPr>
              <a:t>-`-\</a:t>
            </a:r>
            <a:r>
              <a:rPr lang="en-US" sz="5000" b="1" dirty="0" err="1">
                <a:latin typeface="ML-TTAmbili" panose="04000000000000000000" pitchFamily="82" charset="0"/>
              </a:rPr>
              <a:t>mwþ</a:t>
            </a:r>
            <a:br>
              <a:rPr lang="en-US" sz="5000" b="1" dirty="0">
                <a:latin typeface="ML-TTAmbili" panose="04000000000000000000" pitchFamily="82" charset="0"/>
              </a:rPr>
            </a:br>
            <a:r>
              <a:rPr lang="en-US" sz="5000" b="1" dirty="0">
                <a:latin typeface="ML-TTAmbili" panose="04000000000000000000" pitchFamily="82" charset="0"/>
              </a:rPr>
              <a:t>	</a:t>
            </a:r>
            <a:r>
              <a:rPr lang="en-US" sz="4400" b="1" dirty="0">
                <a:latin typeface="ML-TTAmbili" panose="04000000000000000000" pitchFamily="82" charset="0"/>
              </a:rPr>
              <a:t>]</a:t>
            </a:r>
            <a:r>
              <a:rPr lang="en-US" sz="4400" b="1" dirty="0" err="1">
                <a:latin typeface="ML-TTAmbili" panose="04000000000000000000" pitchFamily="82" charset="0"/>
              </a:rPr>
              <a:t>mcnÂ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CXp</a:t>
            </a:r>
            <a:r>
              <a:rPr lang="en-US" sz="4400" b="1" dirty="0">
                <a:latin typeface="ML-TTAmbili" panose="04000000000000000000" pitchFamily="82" charset="0"/>
              </a:rPr>
              <a:t>-t]</a:t>
            </a:r>
            <a:r>
              <a:rPr lang="en-US" sz="4400" b="1" dirty="0" err="1">
                <a:latin typeface="ML-TTAmbili" panose="04000000000000000000" pitchFamily="82" charset="0"/>
              </a:rPr>
              <a:t>mÂ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thdm</a:t>
            </a:r>
            <a:r>
              <a:rPr lang="en-US" sz="4400" b="1" dirty="0">
                <a:latin typeface="ML-TTAmbili" panose="04000000000000000000" pitchFamily="82" charset="0"/>
              </a:rPr>
              <a:t>-cp-</a:t>
            </a:r>
            <a:r>
              <a:rPr lang="en-US" sz="4400" b="1" dirty="0" err="1">
                <a:latin typeface="ML-TTAmbili" panose="04000000000000000000" pitchFamily="82" charset="0"/>
              </a:rPr>
              <a:t>anÃ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	</a:t>
            </a:r>
            <a:r>
              <a:rPr lang="en-US" sz="4400" b="1" dirty="0" err="1">
                <a:latin typeface="ML-TTAmbili" panose="04000000000000000000" pitchFamily="82" charset="0"/>
              </a:rPr>
              <a:t>Icp</a:t>
            </a:r>
            <a:r>
              <a:rPr lang="en-US" sz="4400" b="1" dirty="0">
                <a:latin typeface="ML-TTAmbili" panose="04000000000000000000" pitchFamily="82" charset="0"/>
              </a:rPr>
              <a:t>-</a:t>
            </a:r>
            <a:r>
              <a:rPr lang="en-US" sz="4400" b="1" dirty="0" err="1">
                <a:latin typeface="ML-TTAmbili" panose="04000000000000000000" pitchFamily="82" charset="0"/>
              </a:rPr>
              <a:t>Xp</a:t>
            </a:r>
            <a:r>
              <a:rPr lang="en-US" sz="4400" b="1" dirty="0">
                <a:latin typeface="ML-TTAmbili" panose="04000000000000000000" pitchFamily="82" charset="0"/>
              </a:rPr>
              <a:t>-hm-\</a:t>
            </a:r>
            <a:r>
              <a:rPr lang="en-US" sz="4400" b="1" dirty="0" err="1">
                <a:latin typeface="ML-TTAmbili" panose="04000000000000000000" pitchFamily="82" charset="0"/>
              </a:rPr>
              <a:t>mbn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ssIhn</a:t>
            </a:r>
            <a:r>
              <a:rPr lang="en-US" sz="4400" b="1" dirty="0">
                <a:latin typeface="ML-TTAmbili" panose="04000000000000000000" pitchFamily="82" charset="0"/>
              </a:rPr>
              <a:t>-</a:t>
            </a:r>
            <a:r>
              <a:rPr lang="en-US" sz="4400" b="1" dirty="0" err="1">
                <a:latin typeface="ML-TTAmbili" panose="04000000000000000000" pitchFamily="82" charset="0"/>
              </a:rPr>
              <a:t>Sm</a:t>
            </a:r>
            <a:r>
              <a:rPr lang="en-US" sz="4400" b="1" dirty="0">
                <a:latin typeface="ML-TTAmbili" panose="04000000000000000000" pitchFamily="82" charset="0"/>
              </a:rPr>
              <a:t>-</a:t>
            </a:r>
            <a:r>
              <a:rPr lang="en-US" sz="4400" b="1" dirty="0" err="1">
                <a:latin typeface="ML-TTAmbili" panose="04000000000000000000" pitchFamily="82" charset="0"/>
              </a:rPr>
              <a:t>sX</a:t>
            </a:r>
            <a:r>
              <a:rPr lang="en-US" sz="4400" b="1" dirty="0">
                <a:latin typeface="ML-TTAmbili" panose="04000000000000000000" pitchFamily="82" charset="0"/>
              </a:rPr>
              <a:t>-¶</a:t>
            </a:r>
            <a:r>
              <a:rPr lang="en-US" sz="4400" b="1" dirty="0" err="1">
                <a:latin typeface="ML-TTAmbili" panose="04000000000000000000" pitchFamily="82" charset="0"/>
              </a:rPr>
              <a:t>pwþ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	</a:t>
            </a:r>
            <a:r>
              <a:rPr lang="en-US" sz="4400" b="1" dirty="0" err="1">
                <a:latin typeface="ML-TTAmbili" panose="04000000000000000000" pitchFamily="82" charset="0"/>
              </a:rPr>
              <a:t>tZhmZn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tZh</a:t>
            </a:r>
            <a:r>
              <a:rPr lang="en-US" sz="4400" b="1" dirty="0">
                <a:latin typeface="ML-TTAmbili" panose="04000000000000000000" pitchFamily="82" charset="0"/>
              </a:rPr>
              <a:t> kpX³ </a:t>
            </a:r>
            <a:r>
              <a:rPr lang="en-US" sz="4400" b="1" dirty="0" err="1">
                <a:latin typeface="ML-TTAmbili" panose="04000000000000000000" pitchFamily="82" charset="0"/>
              </a:rPr>
              <a:t>Zbbpw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Ir</a:t>
            </a:r>
            <a:r>
              <a:rPr lang="en-US" sz="4400" b="1" dirty="0">
                <a:latin typeface="ML-TTAmbili" panose="04000000000000000000" pitchFamily="82" charset="0"/>
              </a:rPr>
              <a:t>]</a:t>
            </a:r>
            <a:r>
              <a:rPr lang="en-US" sz="4400" b="1" dirty="0" err="1">
                <a:latin typeface="ML-TTAmbili" panose="04000000000000000000" pitchFamily="82" charset="0"/>
              </a:rPr>
              <a:t>bpw</a:t>
            </a:r>
            <a:r>
              <a:rPr lang="en-US" sz="4400" b="1" dirty="0">
                <a:latin typeface="ML-TTAmbili" panose="04000000000000000000" pitchFamily="82" charset="0"/>
              </a:rPr>
              <a:t> \</a:t>
            </a:r>
            <a:r>
              <a:rPr lang="en-US" sz="4400" b="1" dirty="0" err="1">
                <a:latin typeface="ML-TTAmbili" panose="04000000000000000000" pitchFamily="82" charset="0"/>
              </a:rPr>
              <a:t>nd</a:t>
            </a:r>
            <a:r>
              <a:rPr lang="en-US" sz="4400" b="1" dirty="0">
                <a:latin typeface="ML-TTAmbili" panose="04000000000000000000" pitchFamily="82" charset="0"/>
              </a:rPr>
              <a:t>-ª-h³</a:t>
            </a:r>
            <a:endParaRPr lang="en-AE" sz="50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61066B0-2507-4052-EC00-F8CE18E92E01}"/>
              </a:ext>
            </a:extLst>
          </p:cNvPr>
          <p:cNvSpPr txBox="1">
            <a:spLocks/>
          </p:cNvSpPr>
          <p:nvPr/>
        </p:nvSpPr>
        <p:spPr>
          <a:xfrm>
            <a:off x="383219" y="3710866"/>
            <a:ext cx="11808781" cy="31471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Kurudarin</a:t>
            </a:r>
            <a:r>
              <a:rPr kumimoji="0" lang="en-US" sz="4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0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kankale</a:t>
            </a:r>
            <a:r>
              <a:rPr kumimoji="0" lang="en-US" sz="4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0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thurannavanaam</a:t>
            </a:r>
            <a:endParaRPr kumimoji="0" lang="en-US" sz="4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Mudanthare</a:t>
            </a:r>
            <a:r>
              <a:rPr kumimoji="0" lang="en-US" sz="4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0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nadathiya</a:t>
            </a:r>
            <a:r>
              <a:rPr kumimoji="0" lang="en-US" sz="4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0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vallabhanaam</a:t>
            </a:r>
            <a:endParaRPr kumimoji="0" lang="en-US" sz="4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prstClr val="black"/>
                </a:solidFill>
                <a:latin typeface="Calibri Light" panose="020F0302020204030204"/>
              </a:rPr>
              <a:t>      </a:t>
            </a:r>
            <a:r>
              <a:rPr kumimoji="0" lang="en-US" sz="360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Paaril</a:t>
            </a:r>
            <a:r>
              <a:rPr kumimoji="0" lang="en-US" sz="36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ithupol</a:t>
            </a:r>
            <a:r>
              <a:rPr kumimoji="0" lang="en-US" sz="36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veraarumilla</a:t>
            </a:r>
            <a:endParaRPr kumimoji="0" lang="en-US" sz="360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i="1" dirty="0">
                <a:solidFill>
                  <a:prstClr val="black"/>
                </a:solidFill>
                <a:latin typeface="Calibri Light" panose="020F0302020204030204"/>
              </a:rPr>
              <a:t>      </a:t>
            </a:r>
            <a:r>
              <a:rPr kumimoji="0" lang="en-US" sz="360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Karuthuvaanaayi</a:t>
            </a:r>
            <a:r>
              <a:rPr kumimoji="0" lang="en-US" sz="36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kaividaathennum</a:t>
            </a:r>
            <a:endParaRPr kumimoji="0" lang="en-US" sz="360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i="1" dirty="0">
                <a:solidFill>
                  <a:prstClr val="black"/>
                </a:solidFill>
                <a:latin typeface="Calibri Light" panose="020F0302020204030204"/>
              </a:rPr>
              <a:t>      </a:t>
            </a:r>
            <a:r>
              <a:rPr lang="en-US" sz="3600" i="1" dirty="0" err="1">
                <a:solidFill>
                  <a:prstClr val="black"/>
                </a:solidFill>
                <a:latin typeface="Calibri Light" panose="020F0302020204030204"/>
              </a:rPr>
              <a:t>Devaadhi</a:t>
            </a:r>
            <a:r>
              <a:rPr lang="en-US" sz="3600" i="1" dirty="0">
                <a:solidFill>
                  <a:prstClr val="black"/>
                </a:solidFill>
                <a:latin typeface="Calibri Light" panose="020F0302020204030204"/>
              </a:rPr>
              <a:t> deva </a:t>
            </a:r>
            <a:r>
              <a:rPr lang="en-US" sz="3600" i="1" dirty="0" err="1">
                <a:solidFill>
                  <a:prstClr val="black"/>
                </a:solidFill>
                <a:latin typeface="Calibri Light" panose="020F0302020204030204"/>
              </a:rPr>
              <a:t>suthan</a:t>
            </a:r>
            <a:r>
              <a:rPr lang="en-US" sz="3600" i="1" dirty="0">
                <a:solidFill>
                  <a:prstClr val="black"/>
                </a:solidFill>
                <a:latin typeface="Calibri Light" panose="020F0302020204030204"/>
              </a:rPr>
              <a:t> </a:t>
            </a:r>
            <a:r>
              <a:rPr lang="en-US" sz="3600" i="1" dirty="0" err="1">
                <a:solidFill>
                  <a:prstClr val="black"/>
                </a:solidFill>
                <a:latin typeface="Calibri Light" panose="020F0302020204030204"/>
              </a:rPr>
              <a:t>dayayum</a:t>
            </a:r>
            <a:r>
              <a:rPr lang="en-US" sz="3600" i="1" dirty="0">
                <a:solidFill>
                  <a:prstClr val="black"/>
                </a:solidFill>
                <a:latin typeface="Calibri Light" panose="020F0302020204030204"/>
              </a:rPr>
              <a:t> </a:t>
            </a:r>
            <a:r>
              <a:rPr lang="en-US" sz="3600" i="1" dirty="0" err="1">
                <a:solidFill>
                  <a:prstClr val="black"/>
                </a:solidFill>
                <a:latin typeface="Calibri Light" panose="020F0302020204030204"/>
              </a:rPr>
              <a:t>krupayum</a:t>
            </a:r>
            <a:r>
              <a:rPr lang="en-US" sz="3600" i="1" dirty="0">
                <a:solidFill>
                  <a:prstClr val="black"/>
                </a:solidFill>
                <a:latin typeface="Calibri Light" panose="020F0302020204030204"/>
              </a:rPr>
              <a:t> </a:t>
            </a:r>
            <a:r>
              <a:rPr lang="en-US" sz="3600" i="1" dirty="0" err="1">
                <a:solidFill>
                  <a:prstClr val="black"/>
                </a:solidFill>
                <a:latin typeface="Calibri Light" panose="020F0302020204030204"/>
              </a:rPr>
              <a:t>niranjavan</a:t>
            </a:r>
            <a:endParaRPr lang="en-US" sz="3600" i="1" dirty="0">
              <a:solidFill>
                <a:prstClr val="black"/>
              </a:solidFill>
              <a:latin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765750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4B296-4104-9BA0-A851-F9D5313D85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739" y="0"/>
            <a:ext cx="11810261" cy="3710865"/>
          </a:xfrm>
        </p:spPr>
        <p:txBody>
          <a:bodyPr anchor="ctr">
            <a:noAutofit/>
          </a:bodyPr>
          <a:lstStyle/>
          <a:p>
            <a:pPr algn="l"/>
            <a:r>
              <a:rPr lang="pt-BR" sz="5000" b="1" dirty="0">
                <a:latin typeface="ML-TTAmbili" panose="04000000000000000000" pitchFamily="82" charset="0"/>
              </a:rPr>
              <a:t>hcp-a-h³ {]Xn-^ew X¶n-Sp-hm³</a:t>
            </a:r>
            <a:br>
              <a:rPr lang="pt-BR" sz="5000" b="1" dirty="0">
                <a:latin typeface="ML-TTAmbili" panose="04000000000000000000" pitchFamily="82" charset="0"/>
              </a:rPr>
            </a:br>
            <a:r>
              <a:rPr lang="pt-BR" sz="5000" b="1" dirty="0">
                <a:latin typeface="ML-TTAmbili" panose="04000000000000000000" pitchFamily="82" charset="0"/>
              </a:rPr>
              <a:t>Zpcn-X-§Ä XoÀs¯s¶ tNÀ¯n-Sp-hm³</a:t>
            </a:r>
            <a:br>
              <a:rPr lang="en-US" sz="5000" b="1" dirty="0">
                <a:latin typeface="ML-TTAmbili" panose="04000000000000000000" pitchFamily="82" charset="0"/>
              </a:rPr>
            </a:br>
            <a:r>
              <a:rPr lang="en-US" sz="5000" b="1" dirty="0">
                <a:latin typeface="ML-TTAmbili" panose="04000000000000000000" pitchFamily="82" charset="0"/>
              </a:rPr>
              <a:t>	</a:t>
            </a:r>
            <a:r>
              <a:rPr lang="en-US" sz="4400" b="1" dirty="0">
                <a:latin typeface="ML-TTAmbili" panose="04000000000000000000" pitchFamily="82" charset="0"/>
              </a:rPr>
              <a:t>]</a:t>
            </a:r>
            <a:r>
              <a:rPr lang="en-US" sz="4400" b="1" dirty="0" err="1">
                <a:latin typeface="ML-TTAmbili" panose="04000000000000000000" pitchFamily="82" charset="0"/>
              </a:rPr>
              <a:t>mcnÂ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CXp</a:t>
            </a:r>
            <a:r>
              <a:rPr lang="en-US" sz="4400" b="1" dirty="0">
                <a:latin typeface="ML-TTAmbili" panose="04000000000000000000" pitchFamily="82" charset="0"/>
              </a:rPr>
              <a:t>-t]</a:t>
            </a:r>
            <a:r>
              <a:rPr lang="en-US" sz="4400" b="1" dirty="0" err="1">
                <a:latin typeface="ML-TTAmbili" panose="04000000000000000000" pitchFamily="82" charset="0"/>
              </a:rPr>
              <a:t>mÂ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thdm</a:t>
            </a:r>
            <a:r>
              <a:rPr lang="en-US" sz="4400" b="1" dirty="0">
                <a:latin typeface="ML-TTAmbili" panose="04000000000000000000" pitchFamily="82" charset="0"/>
              </a:rPr>
              <a:t>-cp-</a:t>
            </a:r>
            <a:r>
              <a:rPr lang="en-US" sz="4400" b="1" dirty="0" err="1">
                <a:latin typeface="ML-TTAmbili" panose="04000000000000000000" pitchFamily="82" charset="0"/>
              </a:rPr>
              <a:t>anÃ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	</a:t>
            </a:r>
            <a:r>
              <a:rPr lang="en-US" sz="4400" b="1" dirty="0" err="1">
                <a:latin typeface="ML-TTAmbili" panose="04000000000000000000" pitchFamily="82" charset="0"/>
              </a:rPr>
              <a:t>Icp</a:t>
            </a:r>
            <a:r>
              <a:rPr lang="en-US" sz="4400" b="1" dirty="0">
                <a:latin typeface="ML-TTAmbili" panose="04000000000000000000" pitchFamily="82" charset="0"/>
              </a:rPr>
              <a:t>-</a:t>
            </a:r>
            <a:r>
              <a:rPr lang="en-US" sz="4400" b="1" dirty="0" err="1">
                <a:latin typeface="ML-TTAmbili" panose="04000000000000000000" pitchFamily="82" charset="0"/>
              </a:rPr>
              <a:t>Xp</a:t>
            </a:r>
            <a:r>
              <a:rPr lang="en-US" sz="4400" b="1" dirty="0">
                <a:latin typeface="ML-TTAmbili" panose="04000000000000000000" pitchFamily="82" charset="0"/>
              </a:rPr>
              <a:t>-hm-\</a:t>
            </a:r>
            <a:r>
              <a:rPr lang="en-US" sz="4400" b="1" dirty="0" err="1">
                <a:latin typeface="ML-TTAmbili" panose="04000000000000000000" pitchFamily="82" charset="0"/>
              </a:rPr>
              <a:t>mbn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ssIhn</a:t>
            </a:r>
            <a:r>
              <a:rPr lang="en-US" sz="4400" b="1" dirty="0">
                <a:latin typeface="ML-TTAmbili" panose="04000000000000000000" pitchFamily="82" charset="0"/>
              </a:rPr>
              <a:t>-</a:t>
            </a:r>
            <a:r>
              <a:rPr lang="en-US" sz="4400" b="1" dirty="0" err="1">
                <a:latin typeface="ML-TTAmbili" panose="04000000000000000000" pitchFamily="82" charset="0"/>
              </a:rPr>
              <a:t>Sm</a:t>
            </a:r>
            <a:r>
              <a:rPr lang="en-US" sz="4400" b="1" dirty="0">
                <a:latin typeface="ML-TTAmbili" panose="04000000000000000000" pitchFamily="82" charset="0"/>
              </a:rPr>
              <a:t>-</a:t>
            </a:r>
            <a:r>
              <a:rPr lang="en-US" sz="4400" b="1" dirty="0" err="1">
                <a:latin typeface="ML-TTAmbili" panose="04000000000000000000" pitchFamily="82" charset="0"/>
              </a:rPr>
              <a:t>sX</a:t>
            </a:r>
            <a:r>
              <a:rPr lang="en-US" sz="4400" b="1" dirty="0">
                <a:latin typeface="ML-TTAmbili" panose="04000000000000000000" pitchFamily="82" charset="0"/>
              </a:rPr>
              <a:t>-¶</a:t>
            </a:r>
            <a:r>
              <a:rPr lang="en-US" sz="4400" b="1" dirty="0" err="1">
                <a:latin typeface="ML-TTAmbili" panose="04000000000000000000" pitchFamily="82" charset="0"/>
              </a:rPr>
              <a:t>pwþ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	</a:t>
            </a:r>
            <a:r>
              <a:rPr lang="en-US" sz="4400" b="1" dirty="0" err="1">
                <a:latin typeface="ML-TTAmbili" panose="04000000000000000000" pitchFamily="82" charset="0"/>
              </a:rPr>
              <a:t>tZhmZn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tZh</a:t>
            </a:r>
            <a:r>
              <a:rPr lang="en-US" sz="4400" b="1" dirty="0">
                <a:latin typeface="ML-TTAmbili" panose="04000000000000000000" pitchFamily="82" charset="0"/>
              </a:rPr>
              <a:t> kpX³ </a:t>
            </a:r>
            <a:r>
              <a:rPr lang="en-US" sz="4400" b="1" dirty="0" err="1">
                <a:latin typeface="ML-TTAmbili" panose="04000000000000000000" pitchFamily="82" charset="0"/>
              </a:rPr>
              <a:t>Zbbpw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Ir</a:t>
            </a:r>
            <a:r>
              <a:rPr lang="en-US" sz="4400" b="1" dirty="0">
                <a:latin typeface="ML-TTAmbili" panose="04000000000000000000" pitchFamily="82" charset="0"/>
              </a:rPr>
              <a:t>]</a:t>
            </a:r>
            <a:r>
              <a:rPr lang="en-US" sz="4400" b="1" dirty="0" err="1">
                <a:latin typeface="ML-TTAmbili" panose="04000000000000000000" pitchFamily="82" charset="0"/>
              </a:rPr>
              <a:t>bpw</a:t>
            </a:r>
            <a:r>
              <a:rPr lang="en-US" sz="4400" b="1" dirty="0">
                <a:latin typeface="ML-TTAmbili" panose="04000000000000000000" pitchFamily="82" charset="0"/>
              </a:rPr>
              <a:t> \</a:t>
            </a:r>
            <a:r>
              <a:rPr lang="en-US" sz="4400" b="1" dirty="0" err="1">
                <a:latin typeface="ML-TTAmbili" panose="04000000000000000000" pitchFamily="82" charset="0"/>
              </a:rPr>
              <a:t>nd</a:t>
            </a:r>
            <a:r>
              <a:rPr lang="en-US" sz="4400" b="1" dirty="0">
                <a:latin typeface="ML-TTAmbili" panose="04000000000000000000" pitchFamily="82" charset="0"/>
              </a:rPr>
              <a:t>-ª-h³</a:t>
            </a:r>
            <a:endParaRPr lang="en-AE" sz="50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61066B0-2507-4052-EC00-F8CE18E92E01}"/>
              </a:ext>
            </a:extLst>
          </p:cNvPr>
          <p:cNvSpPr txBox="1">
            <a:spLocks/>
          </p:cNvSpPr>
          <p:nvPr/>
        </p:nvSpPr>
        <p:spPr>
          <a:xfrm>
            <a:off x="383219" y="3710866"/>
            <a:ext cx="11808781" cy="31471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Varumavan</a:t>
            </a:r>
            <a:r>
              <a:rPr kumimoji="0" lang="en-US" sz="4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0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prathiphalam</a:t>
            </a:r>
            <a:r>
              <a:rPr kumimoji="0" lang="en-US" sz="4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0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thanniduvaan</a:t>
            </a:r>
            <a:endParaRPr kumimoji="0" lang="en-US" sz="4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Durithangal</a:t>
            </a:r>
            <a:r>
              <a:rPr kumimoji="0" lang="en-US" sz="4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0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theerthenne</a:t>
            </a:r>
            <a:r>
              <a:rPr kumimoji="0" lang="en-US" sz="4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0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cherthiduvaan</a:t>
            </a:r>
            <a:endParaRPr kumimoji="0" lang="en-US" sz="4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>
                <a:solidFill>
                  <a:prstClr val="black"/>
                </a:solidFill>
                <a:latin typeface="Calibri Light" panose="020F0302020204030204"/>
              </a:rPr>
              <a:t>      </a:t>
            </a:r>
            <a:r>
              <a:rPr kumimoji="0" lang="en-US" sz="36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Paaril</a:t>
            </a:r>
            <a:r>
              <a:rPr kumimoji="0" lang="en-US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ithupol</a:t>
            </a:r>
            <a:r>
              <a:rPr kumimoji="0" lang="en-US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veraarumilla</a:t>
            </a:r>
            <a:endParaRPr kumimoji="0" lang="en-US" sz="36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i="1" dirty="0">
                <a:solidFill>
                  <a:prstClr val="black"/>
                </a:solidFill>
                <a:latin typeface="Calibri Light" panose="020F0302020204030204"/>
              </a:rPr>
              <a:t>      </a:t>
            </a:r>
            <a:r>
              <a:rPr kumimoji="0" lang="en-US" sz="36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Karuthuvaanaayi</a:t>
            </a:r>
            <a:r>
              <a:rPr kumimoji="0" lang="en-US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36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kaividaathennum</a:t>
            </a:r>
            <a:endParaRPr kumimoji="0" lang="en-US" sz="36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i="1" dirty="0">
                <a:solidFill>
                  <a:prstClr val="black"/>
                </a:solidFill>
                <a:latin typeface="Calibri Light" panose="020F0302020204030204"/>
              </a:rPr>
              <a:t>      </a:t>
            </a:r>
            <a:r>
              <a:rPr lang="en-US" sz="3600" b="1" i="1" dirty="0" err="1">
                <a:solidFill>
                  <a:prstClr val="black"/>
                </a:solidFill>
                <a:latin typeface="Calibri Light" panose="020F0302020204030204"/>
              </a:rPr>
              <a:t>Devaadhi</a:t>
            </a:r>
            <a:r>
              <a:rPr lang="en-US" sz="3600" b="1" i="1" dirty="0">
                <a:solidFill>
                  <a:prstClr val="black"/>
                </a:solidFill>
                <a:latin typeface="Calibri Light" panose="020F0302020204030204"/>
              </a:rPr>
              <a:t> deva </a:t>
            </a:r>
            <a:r>
              <a:rPr lang="en-US" sz="3600" b="1" i="1" dirty="0" err="1">
                <a:solidFill>
                  <a:prstClr val="black"/>
                </a:solidFill>
                <a:latin typeface="Calibri Light" panose="020F0302020204030204"/>
              </a:rPr>
              <a:t>suthan</a:t>
            </a:r>
            <a:r>
              <a:rPr lang="en-US" sz="3600" b="1" i="1" dirty="0">
                <a:solidFill>
                  <a:prstClr val="black"/>
                </a:solidFill>
                <a:latin typeface="Calibri Light" panose="020F0302020204030204"/>
              </a:rPr>
              <a:t> </a:t>
            </a:r>
            <a:r>
              <a:rPr lang="en-US" sz="3600" b="1" i="1" dirty="0" err="1">
                <a:solidFill>
                  <a:prstClr val="black"/>
                </a:solidFill>
                <a:latin typeface="Calibri Light" panose="020F0302020204030204"/>
              </a:rPr>
              <a:t>dayayum</a:t>
            </a:r>
            <a:r>
              <a:rPr lang="en-US" sz="3600" b="1" i="1" dirty="0">
                <a:solidFill>
                  <a:prstClr val="black"/>
                </a:solidFill>
                <a:latin typeface="Calibri Light" panose="020F0302020204030204"/>
              </a:rPr>
              <a:t> </a:t>
            </a:r>
            <a:r>
              <a:rPr lang="en-US" sz="3600" b="1" i="1" dirty="0" err="1">
                <a:solidFill>
                  <a:prstClr val="black"/>
                </a:solidFill>
                <a:latin typeface="Calibri Light" panose="020F0302020204030204"/>
              </a:rPr>
              <a:t>krupayum</a:t>
            </a:r>
            <a:r>
              <a:rPr lang="en-US" sz="3600" b="1" i="1" dirty="0">
                <a:solidFill>
                  <a:prstClr val="black"/>
                </a:solidFill>
                <a:latin typeface="Calibri Light" panose="020F0302020204030204"/>
              </a:rPr>
              <a:t> </a:t>
            </a:r>
            <a:r>
              <a:rPr lang="en-US" sz="3600" b="1" i="1" dirty="0" err="1">
                <a:solidFill>
                  <a:prstClr val="black"/>
                </a:solidFill>
                <a:latin typeface="Calibri Light" panose="020F0302020204030204"/>
              </a:rPr>
              <a:t>niranjavan</a:t>
            </a:r>
            <a:endParaRPr lang="en-US" sz="3600" b="1" i="1" dirty="0">
              <a:solidFill>
                <a:prstClr val="black"/>
              </a:solidFill>
              <a:latin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501710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302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ML-TTAmbili</vt:lpstr>
      <vt:lpstr>Office Theme</vt:lpstr>
      <vt:lpstr>tZhmZn tZh kpX³ Zbbpw Ir]bpw \nd-ª-h³  ]mcnÂ CXp-t]mÂ thdm-cp-anÃ  Icp-Xp-hm-\mbn ssIhn-Sm-sX-¶pwþ</vt:lpstr>
      <vt:lpstr>]d-h-IÄ¡m-lmcw \ÂIp-thm\mw ad-¶n-Sm-sX-s¶bpw t]män-Sp-ta  ]mcnÂ CXp-t]mÂ thdm-cp-anÃ  Icp-Xp-hm-\mbn ssIhn-Sm-sX-¶pwþ  tZhmZn tZh kpX³ Zbbpw Ir]bpw \nd-ª-h³</vt:lpstr>
      <vt:lpstr>]pI-bp¶ Xncn-Isf sISp-¯m-¯-h³ XIÀ¶-sb³ lrZ-bs¯ _e-am-¡pta  ]mcnÂ CXp-t]mÂ thdm-cp-anÃ  Icp-Xp-hm-\mbn ssIhn-Sm-sX-¶pwþ  tZhmZn tZh kpX³ Zbbpw Ir]bpw \nd-ª-h³</vt:lpstr>
      <vt:lpstr>Ipcp-S-cn³ I¬Isf Xpd-¶-h\mw apS-´sc \S-¯nb hÃ-`-\mwþ  ]mcnÂ CXp-t]mÂ thdm-cp-anÃ  Icp-Xp-hm-\mbn ssIhn-Sm-sX-¶pwþ  tZhmZn tZh kpX³ Zbbpw Ir]bpw \nd-ª-h³</vt:lpstr>
      <vt:lpstr>hcp-a-h³ {]Xn-^ew X¶n-Sp-hm³ Zpcn-X-§Ä XoÀs¯s¶ tNÀ¯n-Sp-hm³  ]mcnÂ CXp-t]mÂ thdm-cp-anÃ  Icp-Xp-hm-\mbn ssIhn-Sm-sX-¶pwþ  tZhmZn tZh kpX³ Zbbpw Ir]bpw \nd-ª-h³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ദേവാദി ദേവ സുതന്‍ ദയയും </dc:title>
  <dc:subject>519</dc:subject>
  <dc:creator>Christie Varghese</dc:creator>
  <cp:keywords>Formatting Pending; Ambili Font</cp:keywords>
  <cp:lastModifiedBy>Christie Varghese</cp:lastModifiedBy>
  <cp:revision>1</cp:revision>
  <dcterms:created xsi:type="dcterms:W3CDTF">2023-12-13T04:36:56Z</dcterms:created>
  <dcterms:modified xsi:type="dcterms:W3CDTF">2024-12-31T14:36:43Z</dcterms:modified>
</cp:coreProperties>
</file>